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8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E64636-CF14-4D33-83CB-2196E0A0126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D9BD3A-B623-494A-9554-05D9EE73F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6;&#1083;&#1082;\Downloads\&#1052;&#1091;&#1079;&#1099;&#1082;&#1072;%20&#1076;&#1083;&#1103;%20&#1076;&#1077;&#1090;&#1089;&#1082;&#1086;&#1081;%20&#1079;&#1072;&#1088;&#1103;&#1076;&#1082;&#1080;%20-%20&#1047;&#1072;&#1088;&#1103;&#1076;&#1082;&#1072;%20&#1089;%20&#1052;&#1072;&#1096;&#1077;&#1081;%20(www.hotplayer.ru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1714488"/>
            <a:ext cx="5643570" cy="3131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1"/>
            <a:ext cx="7772400" cy="1071569"/>
          </a:xfrm>
        </p:spPr>
        <p:txBody>
          <a:bodyPr/>
          <a:lstStyle/>
          <a:p>
            <a:r>
              <a:rPr lang="ru-RU" sz="4800" dirty="0" smtClean="0">
                <a:solidFill>
                  <a:srgbClr val="0070C0"/>
                </a:solidFill>
              </a:rPr>
              <a:t>Здоровый образ жизни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4643470" cy="57150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чистоту дома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29058" y="3500438"/>
            <a:ext cx="500066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чистоту одежды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7" y="1142984"/>
            <a:ext cx="4071966" cy="229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157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4000504"/>
            <a:ext cx="3686172" cy="245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Занятие спортом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669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980" y="1000108"/>
            <a:ext cx="3000574" cy="199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1000108"/>
            <a:ext cx="2428892" cy="301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hutterstock_1598835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143380"/>
            <a:ext cx="3286148" cy="219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8110161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90893" y="2357430"/>
            <a:ext cx="3531826" cy="23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1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22602" y="4143380"/>
            <a:ext cx="3262649" cy="21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471990" cy="211455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прогулку выходи,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Свежим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воздухом дыши.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помни при уходе: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Одеваться по погоде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s1200 (3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857628"/>
            <a:ext cx="357190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_katok-u-lutsk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7676" y="642918"/>
            <a:ext cx="3715618" cy="247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ыжи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14612" y="2643182"/>
            <a:ext cx="3606300" cy="240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1200 (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44828" y="4000504"/>
            <a:ext cx="3498271" cy="240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Полезная еда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471990" cy="2257428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овощи и фрукты,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Рыбу, молокопродукты-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полезная еда,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Витаминами полна!</a:t>
            </a:r>
          </a:p>
        </p:txBody>
      </p:sp>
      <p:pic>
        <p:nvPicPr>
          <p:cNvPr id="4" name="Рисунок 3" descr="belok-v-produktah-dlya-muzhchi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1740807"/>
            <a:ext cx="3857620" cy="216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da-frukty-ovoschi-vmeste-kivi-pomidor-b-6278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5" y="3844214"/>
            <a:ext cx="4214842" cy="237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00042"/>
            <a:ext cx="7889396" cy="5917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Вредная еда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qpbtht5pm1vx-uchenye-liudi-pereplachivaiut-za-vrednuiu-ed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285860"/>
            <a:ext cx="406160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sb_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071942"/>
            <a:ext cx="3600456" cy="240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43119-sepi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1285860"/>
            <a:ext cx="3678015" cy="244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Пирамида здорового питания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food_pyramid-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1604" y="1357298"/>
            <a:ext cx="5567390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04023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57818" y="1857364"/>
            <a:ext cx="3429024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Что такое </a:t>
            </a:r>
            <a:r>
              <a:rPr lang="ru-RU" sz="4000" b="1" dirty="0" smtClean="0">
                <a:solidFill>
                  <a:srgbClr val="0070C0"/>
                </a:solidFill>
              </a:rPr>
              <a:t>здоровье</a:t>
            </a:r>
            <a:r>
              <a:rPr lang="ru-RU" sz="4000" dirty="0" smtClean="0">
                <a:solidFill>
                  <a:srgbClr val="0070C0"/>
                </a:solidFill>
              </a:rPr>
              <a:t>?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4900618" cy="4614882"/>
          </a:xfrm>
        </p:spPr>
        <p:txBody>
          <a:bodyPr/>
          <a:lstStyle/>
          <a:p>
            <a:r>
              <a:rPr lang="ru-RU" sz="2800" b="1" dirty="0"/>
              <a:t> </a:t>
            </a:r>
            <a:r>
              <a:rPr lang="ru-RU" sz="2400" b="1" dirty="0" smtClean="0"/>
              <a:t>Это главное в жизни.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Будет здоровье – будет    успех, радость;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хорошее самочувствие;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способность к полноценной жизни;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Это отсутствие болезней;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Когда мы улыбаемся и радуемся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Здоровый образ жизни (ЗОЖ) -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человека, направленный на сохранение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профилактику болезней и укрепление человеческого организма в целом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Рисунок 3" descr="Import_ncia_do_exerc_cio_f_sico_na_inf_ncia_thumb_fed_pho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2080" y="1643050"/>
            <a:ext cx="3437581" cy="298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643306" y="2714620"/>
            <a:ext cx="1928826" cy="14287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ЗОЖ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24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Соблюдение режима дня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43306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Отказ от вредных привычек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29388" y="928670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Занятие физкультурой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57224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Правильное питание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643306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Соблюдение норм гигиены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429388" y="4714884"/>
            <a:ext cx="1980000" cy="1260000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Закаливание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2280918" y="3352496"/>
            <a:ext cx="928694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" idx="2"/>
          </p:cNvCxnSpPr>
          <p:nvPr/>
        </p:nvCxnSpPr>
        <p:spPr>
          <a:xfrm rot="16200000" flipV="1">
            <a:off x="4334761" y="4416338"/>
            <a:ext cx="571504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6067132" y="3362628"/>
            <a:ext cx="857256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2303695" y="1732199"/>
            <a:ext cx="883140" cy="179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4" idx="0"/>
          </p:cNvCxnSpPr>
          <p:nvPr/>
        </p:nvCxnSpPr>
        <p:spPr>
          <a:xfrm rot="5400000">
            <a:off x="4357538" y="2438852"/>
            <a:ext cx="525950" cy="2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089909" y="1670893"/>
            <a:ext cx="811702" cy="184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w-to-Create-Good-Sleeping-Habits-in-Childre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357562"/>
            <a:ext cx="4364347" cy="3002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Режим дня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5329246" cy="4525963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здоровье сохранить,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свой укрепить,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Знает вся моя семья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Должен быть режим у дня.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2800" dirty="0" smtClean="0"/>
              <a:t> нам всем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знать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всем подольше спать.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5043494" cy="147161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а утром не лениться–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зарядку становиться!</a:t>
            </a:r>
          </a:p>
        </p:txBody>
      </p:sp>
      <p:pic>
        <p:nvPicPr>
          <p:cNvPr id="4" name="Рисунок 3" descr="aktywnosc-fizyczn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2285992"/>
            <a:ext cx="5072066" cy="3381377"/>
          </a:xfrm>
          <a:prstGeom prst="rect">
            <a:avLst/>
          </a:prstGeom>
        </p:spPr>
      </p:pic>
      <p:pic>
        <p:nvPicPr>
          <p:cNvPr id="5" name="Музыка для детской зарядки - Зарядка с Машей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5400684" cy="1328734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Чистить зубы, умываться,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почаще улыбаться,</a:t>
            </a:r>
          </a:p>
        </p:txBody>
      </p:sp>
      <p:pic>
        <p:nvPicPr>
          <p:cNvPr id="4" name="Рисунок 3" descr="75d263d4-3d3b-4488-94c5-4d8fa42e59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00240"/>
            <a:ext cx="6143638" cy="322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4829180" cy="1400172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Закаляться, и тогда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страшна тебе хандра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DSC_24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928802"/>
            <a:ext cx="4197578" cy="280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lioterap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38126"/>
            <a:ext cx="4277974" cy="287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Что нужно делать, чтобы победить микробов?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4543428" cy="197167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ни один микроб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попал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рот,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Руки мыть перед едой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мылом и водой.</a:t>
            </a:r>
          </a:p>
          <a:p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3653790"/>
            <a:ext cx="3929090" cy="261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AOTup8uEHtIDumg72RYl7q1lCIosfn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08910" y="1214422"/>
            <a:ext cx="396358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631</Template>
  <TotalTime>201</TotalTime>
  <Words>204</Words>
  <Application>Microsoft Office PowerPoint</Application>
  <PresentationFormat>Экран (4:3)</PresentationFormat>
  <Paragraphs>51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Здоровый образ жизни</vt:lpstr>
      <vt:lpstr>Что такое здоровье?</vt:lpstr>
      <vt:lpstr>Здоровый образ жизни (ЗОЖ) -</vt:lpstr>
      <vt:lpstr>Презентация PowerPoint</vt:lpstr>
      <vt:lpstr>Режим дня</vt:lpstr>
      <vt:lpstr>Презентация PowerPoint</vt:lpstr>
      <vt:lpstr>Презентация PowerPoint</vt:lpstr>
      <vt:lpstr>Презентация PowerPoint</vt:lpstr>
      <vt:lpstr>Что нужно делать, чтобы победить микробов?</vt:lpstr>
      <vt:lpstr>Презентация PowerPoint</vt:lpstr>
      <vt:lpstr>Занятие спортом</vt:lpstr>
      <vt:lpstr>Презентация PowerPoint</vt:lpstr>
      <vt:lpstr>Полезная еда</vt:lpstr>
      <vt:lpstr>Презентация PowerPoint</vt:lpstr>
      <vt:lpstr>Вредная еда</vt:lpstr>
      <vt:lpstr>Пирамида здорового питания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пк</cp:lastModifiedBy>
  <cp:revision>25</cp:revision>
  <dcterms:created xsi:type="dcterms:W3CDTF">2019-10-28T17:19:31Z</dcterms:created>
  <dcterms:modified xsi:type="dcterms:W3CDTF">2022-10-30T04:44:39Z</dcterms:modified>
</cp:coreProperties>
</file>