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20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0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3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65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4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8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35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86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9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F83C-165B-4E08-92BC-C2873898A84F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251E-E218-40FD-8146-44A18CA72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0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996952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педагогов</a:t>
            </a:r>
          </a:p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речевой активности детей»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гр 3\фон призинтация\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-19290"/>
            <a:ext cx="99726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2326" y="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Книжки-малышки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лина\Desktop\Новая папка (2)\IMG_20190211_1553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76637">
            <a:off x="5005813" y="863257"/>
            <a:ext cx="3872613" cy="2904460"/>
          </a:xfrm>
          <a:prstGeom prst="cloudCallout">
            <a:avLst>
              <a:gd name="adj1" fmla="val -20498"/>
              <a:gd name="adj2" fmla="val 5046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лина\Desktop\Новая папка (2)\IMG_20190211_1553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228">
            <a:off x="1272130" y="1157305"/>
            <a:ext cx="3421315" cy="2565986"/>
          </a:xfrm>
          <a:prstGeom prst="cloudCallout">
            <a:avLst>
              <a:gd name="adj1" fmla="val -16924"/>
              <a:gd name="adj2" fmla="val 49432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лина\Desktop\Новая папка (2)\IMG_20190211_1554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82273"/>
            <a:ext cx="3450429" cy="2587822"/>
          </a:xfrm>
          <a:prstGeom prst="cloudCallout">
            <a:avLst>
              <a:gd name="adj1" fmla="val -19095"/>
              <a:gd name="adj2" fmla="val 410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лина\Desktop\Новая папка (2)\IMG_20190211_15541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4" t="13565"/>
          <a:stretch/>
        </p:blipFill>
        <p:spPr bwMode="auto">
          <a:xfrm rot="161831">
            <a:off x="950225" y="3956632"/>
            <a:ext cx="3651757" cy="2628998"/>
          </a:xfrm>
          <a:prstGeom prst="cloudCallout">
            <a:avLst>
              <a:gd name="adj1" fmla="val -17799"/>
              <a:gd name="adj2" fmla="val 42894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26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гр 3\фон призинтация\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-19290"/>
            <a:ext cx="99726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2326" y="0"/>
            <a:ext cx="71287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Самомассаж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Тянуть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мочки ушей вниз, вверх, стороны.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Рисовать круги на щеках двумя пальцами каждой руки одновременно обеими руками.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Двумя пальцами рук в разных направлениях, рисовать контуры вокруг лба и подбородка.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Двумя пальцами нарисовать контур вокруг глаз одновременно.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Указательными пальцами нажимать по очереди на четыре точки носа (на переносице, на середине, у края).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открытом рте челюстью двигать вправо-влево.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того, чтобы усилить эффект от этого массажа, можно также добавить массаж для кистей рук.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Ещё применяю массаж с использованием карандашей или колючих мячиков.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гр 3\фон призинтация\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23728" y="908720"/>
            <a:ext cx="67687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влияющие 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речевую функцию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 беременность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мамы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Ухудшение состояния здоровья детей;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речевой культуры в обществе;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Существенное сужение объема «живого» общения родителей и детей;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76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гр 3\фон призинтация\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2822202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«Чтобы научиться говорить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говорить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Р. Львов. </a:t>
            </a:r>
          </a:p>
        </p:txBody>
      </p:sp>
    </p:spTree>
    <p:extLst>
      <p:ext uri="{BB962C8B-B14F-4D97-AF65-F5344CB8AC3E}">
        <p14:creationId xmlns:p14="http://schemas.microsoft.com/office/powerpoint/2010/main" val="42727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14847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внимание!!!</a:t>
            </a:r>
            <a:endParaRPr lang="ru-RU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160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пк</cp:lastModifiedBy>
  <cp:revision>22</cp:revision>
  <dcterms:created xsi:type="dcterms:W3CDTF">2019-02-06T04:24:27Z</dcterms:created>
  <dcterms:modified xsi:type="dcterms:W3CDTF">2024-12-09T09:51:54Z</dcterms:modified>
</cp:coreProperties>
</file>