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6DDFB-F020-403B-B6B5-56D457C9612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82481-1870-4E7A-84CF-9A0004559903}" type="pres">
      <dgm:prSet presAssocID="{6086DDFB-F020-403B-B6B5-56D457C961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EB6EC2-4E87-462F-B91F-9BC29F216DB9}" type="presOf" srcId="{6086DDFB-F020-403B-B6B5-56D457C96126}" destId="{09882481-1870-4E7A-84CF-9A0004559903}" srcOrd="0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AFEC9-59B9-4FDC-986F-79885AB09381}" type="doc">
      <dgm:prSet loTypeId="urn:microsoft.com/office/officeart/2005/8/layout/hList7#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241A68D-1761-4645-9594-681DDB04136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Цвета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01F742-51BB-47E2-84D4-78E7804A13FA}" type="parTrans" cxnId="{07BC0EF9-E80B-4BA3-AEB9-119BA1AF7E84}">
      <dgm:prSet/>
      <dgm:spPr/>
      <dgm:t>
        <a:bodyPr/>
        <a:lstStyle/>
        <a:p>
          <a:endParaRPr lang="ru-RU"/>
        </a:p>
      </dgm:t>
    </dgm:pt>
    <dgm:pt modelId="{C1EB7A56-C9FA-4FB0-AF77-6E5CD2EA49C2}" type="sibTrans" cxnId="{07BC0EF9-E80B-4BA3-AEB9-119BA1AF7E84}">
      <dgm:prSet/>
      <dgm:spPr/>
      <dgm:t>
        <a:bodyPr/>
        <a:lstStyle/>
        <a:p>
          <a:endParaRPr lang="ru-RU"/>
        </a:p>
      </dgm:t>
    </dgm:pt>
    <dgm:pt modelId="{0B24FFDD-276D-4109-8F33-8CF4577EC23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D5337-19EB-4F1D-A9EB-7AECD7ADBDF3}" type="parTrans" cxnId="{B57FF1D4-7595-48BF-8387-E64080CC7F60}">
      <dgm:prSet/>
      <dgm:spPr/>
      <dgm:t>
        <a:bodyPr/>
        <a:lstStyle/>
        <a:p>
          <a:endParaRPr lang="ru-RU"/>
        </a:p>
      </dgm:t>
    </dgm:pt>
    <dgm:pt modelId="{678FBFA7-D134-4C7D-BAA1-C54DD73FAD1E}" type="sibTrans" cxnId="{B57FF1D4-7595-48BF-8387-E64080CC7F60}">
      <dgm:prSet/>
      <dgm:spPr/>
      <dgm:t>
        <a:bodyPr/>
        <a:lstStyle/>
        <a:p>
          <a:endParaRPr lang="ru-RU"/>
        </a:p>
      </dgm:t>
    </dgm:pt>
    <dgm:pt modelId="{6AECA302-7586-4AA7-90A4-1E5F058AF5C3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Величины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18C7DEC-80CF-41DE-A451-34A2DF12EFD7}" type="parTrans" cxnId="{57200F39-20BF-46D1-BD42-A6EE7EC3B361}">
      <dgm:prSet/>
      <dgm:spPr/>
      <dgm:t>
        <a:bodyPr/>
        <a:lstStyle/>
        <a:p>
          <a:endParaRPr lang="ru-RU"/>
        </a:p>
      </dgm:t>
    </dgm:pt>
    <dgm:pt modelId="{B4498916-E343-444B-8E54-C77FB7A5152D}" type="sibTrans" cxnId="{57200F39-20BF-46D1-BD42-A6EE7EC3B361}">
      <dgm:prSet/>
      <dgm:spPr/>
      <dgm:t>
        <a:bodyPr/>
        <a:lstStyle/>
        <a:p>
          <a:endParaRPr lang="ru-RU"/>
        </a:p>
      </dgm:t>
    </dgm:pt>
    <dgm:pt modelId="{A5366E55-8B80-485B-9765-A0F3C56D1CF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Вкусового восприятия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38A8F34-94AA-4C87-8982-6C7381E9786B}" type="parTrans" cxnId="{9492C7E3-B7EC-4A60-9DEF-9FC01D3B1399}">
      <dgm:prSet/>
      <dgm:spPr/>
      <dgm:t>
        <a:bodyPr/>
        <a:lstStyle/>
        <a:p>
          <a:endParaRPr lang="ru-RU"/>
        </a:p>
      </dgm:t>
    </dgm:pt>
    <dgm:pt modelId="{35962193-D1B6-4B51-A468-3C52A93908DF}" type="sibTrans" cxnId="{9492C7E3-B7EC-4A60-9DEF-9FC01D3B1399}">
      <dgm:prSet/>
      <dgm:spPr/>
      <dgm:t>
        <a:bodyPr/>
        <a:lstStyle/>
        <a:p>
          <a:endParaRPr lang="ru-RU"/>
        </a:p>
      </dgm:t>
    </dgm:pt>
    <dgm:pt modelId="{C5D78A86-28A1-4738-83B8-6555629F9FF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Слухового восприятия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D270F9D-5A48-4393-A547-9E6061D368DD}" type="parTrans" cxnId="{A9836D1D-DF0F-4446-A432-4658523D0C70}">
      <dgm:prSet/>
      <dgm:spPr/>
      <dgm:t>
        <a:bodyPr/>
        <a:lstStyle/>
        <a:p>
          <a:endParaRPr lang="ru-RU"/>
        </a:p>
      </dgm:t>
    </dgm:pt>
    <dgm:pt modelId="{6D0A8B54-2121-417D-9B48-4ED64511F33B}" type="sibTrans" cxnId="{A9836D1D-DF0F-4446-A432-4658523D0C70}">
      <dgm:prSet/>
      <dgm:spPr/>
      <dgm:t>
        <a:bodyPr/>
        <a:lstStyle/>
        <a:p>
          <a:endParaRPr lang="ru-RU"/>
        </a:p>
      </dgm:t>
    </dgm:pt>
    <dgm:pt modelId="{465825A1-2872-41D7-8255-F5A64AD6A283}" type="pres">
      <dgm:prSet presAssocID="{A16AFEC9-59B9-4FDC-986F-79885AB093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4C3D2-4583-42C2-87D3-A83F8296954A}" type="pres">
      <dgm:prSet presAssocID="{A16AFEC9-59B9-4FDC-986F-79885AB09381}" presName="fgShape" presStyleLbl="fgShp" presStyleIdx="0" presStyleCnt="1"/>
      <dgm:spPr/>
    </dgm:pt>
    <dgm:pt modelId="{6203D2D9-C425-4E9F-AA71-0A8BEE8C8649}" type="pres">
      <dgm:prSet presAssocID="{A16AFEC9-59B9-4FDC-986F-79885AB09381}" presName="linComp" presStyleCnt="0"/>
      <dgm:spPr/>
    </dgm:pt>
    <dgm:pt modelId="{6B4D3CE3-ACD4-4EFE-AC64-C365C5AA20B3}" type="pres">
      <dgm:prSet presAssocID="{C241A68D-1761-4645-9594-681DDB041364}" presName="compNode" presStyleCnt="0"/>
      <dgm:spPr/>
    </dgm:pt>
    <dgm:pt modelId="{014BC6AB-378C-446F-B310-9B86283C9F5B}" type="pres">
      <dgm:prSet presAssocID="{C241A68D-1761-4645-9594-681DDB041364}" presName="bkgdShape" presStyleLbl="node1" presStyleIdx="0" presStyleCnt="5" custScaleX="98113" custLinFactNeighborX="-305" custLinFactNeighborY="1130"/>
      <dgm:spPr/>
      <dgm:t>
        <a:bodyPr/>
        <a:lstStyle/>
        <a:p>
          <a:endParaRPr lang="ru-RU"/>
        </a:p>
      </dgm:t>
    </dgm:pt>
    <dgm:pt modelId="{BAE86651-07F4-4617-9A39-7D0A07EB30FF}" type="pres">
      <dgm:prSet presAssocID="{C241A68D-1761-4645-9594-681DDB04136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475B8-4B44-4617-A4AA-8440036F7F53}" type="pres">
      <dgm:prSet presAssocID="{C241A68D-1761-4645-9594-681DDB041364}" presName="invisiNode" presStyleLbl="node1" presStyleIdx="0" presStyleCnt="5"/>
      <dgm:spPr/>
    </dgm:pt>
    <dgm:pt modelId="{F2C214C5-3E30-44F5-B11F-A5DE43566FCC}" type="pres">
      <dgm:prSet presAssocID="{C241A68D-1761-4645-9594-681DDB041364}" presName="imagNode" presStyleLbl="fgImgPlace1" presStyleIdx="0" presStyleCnt="5" custLinFactNeighborX="-3191" custLinFactNeighborY="-13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996221-591E-412D-A0F6-0D1A079B1C6B}" type="pres">
      <dgm:prSet presAssocID="{C1EB7A56-C9FA-4FB0-AF77-6E5CD2EA49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576104-BD25-4F1E-AC46-13A91787513C}" type="pres">
      <dgm:prSet presAssocID="{0B24FFDD-276D-4109-8F33-8CF4577EC23F}" presName="compNode" presStyleCnt="0"/>
      <dgm:spPr/>
    </dgm:pt>
    <dgm:pt modelId="{EDC6E277-32E3-405B-AEF4-82D2DD5295B8}" type="pres">
      <dgm:prSet presAssocID="{0B24FFDD-276D-4109-8F33-8CF4577EC23F}" presName="bkgdShape" presStyleLbl="node1" presStyleIdx="1" presStyleCnt="5"/>
      <dgm:spPr/>
      <dgm:t>
        <a:bodyPr/>
        <a:lstStyle/>
        <a:p>
          <a:endParaRPr lang="ru-RU"/>
        </a:p>
      </dgm:t>
    </dgm:pt>
    <dgm:pt modelId="{6F70EC28-0BED-4CB6-A3D8-15799FB46914}" type="pres">
      <dgm:prSet presAssocID="{0B24FFDD-276D-4109-8F33-8CF4577EC23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AF92C-E54A-4A9F-9844-452C27997081}" type="pres">
      <dgm:prSet presAssocID="{0B24FFDD-276D-4109-8F33-8CF4577EC23F}" presName="invisiNode" presStyleLbl="node1" presStyleIdx="1" presStyleCnt="5"/>
      <dgm:spPr/>
    </dgm:pt>
    <dgm:pt modelId="{7525A915-C63B-4D69-94C9-AE4574531DB2}" type="pres">
      <dgm:prSet presAssocID="{0B24FFDD-276D-4109-8F33-8CF4577EC23F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57915D-BA64-44EF-8686-3A6F9350F60E}" type="pres">
      <dgm:prSet presAssocID="{678FBFA7-D134-4C7D-BAA1-C54DD73FAD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42FE24E-542F-48D7-A9B2-FBF6C34C7A18}" type="pres">
      <dgm:prSet presAssocID="{6AECA302-7586-4AA7-90A4-1E5F058AF5C3}" presName="compNode" presStyleCnt="0"/>
      <dgm:spPr/>
    </dgm:pt>
    <dgm:pt modelId="{E6699778-01F3-4DF8-913E-501CDA8FED16}" type="pres">
      <dgm:prSet presAssocID="{6AECA302-7586-4AA7-90A4-1E5F058AF5C3}" presName="bkgdShape" presStyleLbl="node1" presStyleIdx="2" presStyleCnt="5"/>
      <dgm:spPr/>
      <dgm:t>
        <a:bodyPr/>
        <a:lstStyle/>
        <a:p>
          <a:endParaRPr lang="ru-RU"/>
        </a:p>
      </dgm:t>
    </dgm:pt>
    <dgm:pt modelId="{19CF3B47-5676-4B2C-AA16-013EDB803AED}" type="pres">
      <dgm:prSet presAssocID="{6AECA302-7586-4AA7-90A4-1E5F058AF5C3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41AA3-BB9D-46A8-A451-0F3454A93C1F}" type="pres">
      <dgm:prSet presAssocID="{6AECA302-7586-4AA7-90A4-1E5F058AF5C3}" presName="invisiNode" presStyleLbl="node1" presStyleIdx="2" presStyleCnt="5"/>
      <dgm:spPr/>
    </dgm:pt>
    <dgm:pt modelId="{421FBEF5-CC50-4C38-9965-A97FD4DA5CBB}" type="pres">
      <dgm:prSet presAssocID="{6AECA302-7586-4AA7-90A4-1E5F058AF5C3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2E3F87-80BC-4B24-8534-A68575D5E729}" type="pres">
      <dgm:prSet presAssocID="{B4498916-E343-444B-8E54-C77FB7A515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F1075D-42CA-47E6-A1AB-F6BAA3531A62}" type="pres">
      <dgm:prSet presAssocID="{A5366E55-8B80-485B-9765-A0F3C56D1CF5}" presName="compNode" presStyleCnt="0"/>
      <dgm:spPr/>
    </dgm:pt>
    <dgm:pt modelId="{DDCAB386-1A29-4706-91F6-F094DE07790F}" type="pres">
      <dgm:prSet presAssocID="{A5366E55-8B80-485B-9765-A0F3C56D1CF5}" presName="bkgdShape" presStyleLbl="node1" presStyleIdx="3" presStyleCnt="5"/>
      <dgm:spPr/>
      <dgm:t>
        <a:bodyPr/>
        <a:lstStyle/>
        <a:p>
          <a:endParaRPr lang="ru-RU"/>
        </a:p>
      </dgm:t>
    </dgm:pt>
    <dgm:pt modelId="{8DE96B55-2136-403A-B41A-6E73995B8EBA}" type="pres">
      <dgm:prSet presAssocID="{A5366E55-8B80-485B-9765-A0F3C56D1CF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E181E-3B54-4CB0-99B8-F34D51ABFAF8}" type="pres">
      <dgm:prSet presAssocID="{A5366E55-8B80-485B-9765-A0F3C56D1CF5}" presName="invisiNode" presStyleLbl="node1" presStyleIdx="3" presStyleCnt="5"/>
      <dgm:spPr/>
    </dgm:pt>
    <dgm:pt modelId="{B501F2F2-A22C-4E5F-AD56-73917D6190CC}" type="pres">
      <dgm:prSet presAssocID="{A5366E55-8B80-485B-9765-A0F3C56D1CF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990D9A8-215A-454A-8A74-5F4130134B12}" type="pres">
      <dgm:prSet presAssocID="{35962193-D1B6-4B51-A468-3C52A93908D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CB1A13-E417-4C47-B53B-342D11AB4B95}" type="pres">
      <dgm:prSet presAssocID="{C5D78A86-28A1-4738-83B8-6555629F9FFC}" presName="compNode" presStyleCnt="0"/>
      <dgm:spPr/>
    </dgm:pt>
    <dgm:pt modelId="{880BC3B4-2039-467A-9508-7C5EED9A9ADB}" type="pres">
      <dgm:prSet presAssocID="{C5D78A86-28A1-4738-83B8-6555629F9FFC}" presName="bkgdShape" presStyleLbl="node1" presStyleIdx="4" presStyleCnt="5"/>
      <dgm:spPr/>
      <dgm:t>
        <a:bodyPr/>
        <a:lstStyle/>
        <a:p>
          <a:endParaRPr lang="ru-RU"/>
        </a:p>
      </dgm:t>
    </dgm:pt>
    <dgm:pt modelId="{62F68032-10D1-4A96-84FF-637CA6AB4934}" type="pres">
      <dgm:prSet presAssocID="{C5D78A86-28A1-4738-83B8-6555629F9FF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01284-4F6A-4919-B99C-5CCEC78C926F}" type="pres">
      <dgm:prSet presAssocID="{C5D78A86-28A1-4738-83B8-6555629F9FFC}" presName="invisiNode" presStyleLbl="node1" presStyleIdx="4" presStyleCnt="5"/>
      <dgm:spPr/>
    </dgm:pt>
    <dgm:pt modelId="{33F81A72-13C0-4245-8072-DDDB99136EDD}" type="pres">
      <dgm:prSet presAssocID="{C5D78A86-28A1-4738-83B8-6555629F9FF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9836D1D-DF0F-4446-A432-4658523D0C70}" srcId="{A16AFEC9-59B9-4FDC-986F-79885AB09381}" destId="{C5D78A86-28A1-4738-83B8-6555629F9FFC}" srcOrd="4" destOrd="0" parTransId="{AD270F9D-5A48-4393-A547-9E6061D368DD}" sibTransId="{6D0A8B54-2121-417D-9B48-4ED64511F33B}"/>
    <dgm:cxn modelId="{9DED1E2A-F199-474A-8594-48F915937D18}" type="presOf" srcId="{35962193-D1B6-4B51-A468-3C52A93908DF}" destId="{5990D9A8-215A-454A-8A74-5F4130134B12}" srcOrd="0" destOrd="0" presId="urn:microsoft.com/office/officeart/2005/8/layout/hList7#1"/>
    <dgm:cxn modelId="{F8163CE8-8DB6-4BF5-A067-ABDA4A91D336}" type="presOf" srcId="{0B24FFDD-276D-4109-8F33-8CF4577EC23F}" destId="{6F70EC28-0BED-4CB6-A3D8-15799FB46914}" srcOrd="1" destOrd="0" presId="urn:microsoft.com/office/officeart/2005/8/layout/hList7#1"/>
    <dgm:cxn modelId="{0A90A429-586B-490F-8800-807E201C127B}" type="presOf" srcId="{A5366E55-8B80-485B-9765-A0F3C56D1CF5}" destId="{8DE96B55-2136-403A-B41A-6E73995B8EBA}" srcOrd="1" destOrd="0" presId="urn:microsoft.com/office/officeart/2005/8/layout/hList7#1"/>
    <dgm:cxn modelId="{B57FF1D4-7595-48BF-8387-E64080CC7F60}" srcId="{A16AFEC9-59B9-4FDC-986F-79885AB09381}" destId="{0B24FFDD-276D-4109-8F33-8CF4577EC23F}" srcOrd="1" destOrd="0" parTransId="{414D5337-19EB-4F1D-A9EB-7AECD7ADBDF3}" sibTransId="{678FBFA7-D134-4C7D-BAA1-C54DD73FAD1E}"/>
    <dgm:cxn modelId="{D195F6E0-61FB-4E77-B4B3-E02AD31DE6D8}" type="presOf" srcId="{6AECA302-7586-4AA7-90A4-1E5F058AF5C3}" destId="{19CF3B47-5676-4B2C-AA16-013EDB803AED}" srcOrd="1" destOrd="0" presId="urn:microsoft.com/office/officeart/2005/8/layout/hList7#1"/>
    <dgm:cxn modelId="{20E40567-02C2-43B0-A890-503D0C3ED239}" type="presOf" srcId="{A5366E55-8B80-485B-9765-A0F3C56D1CF5}" destId="{DDCAB386-1A29-4706-91F6-F094DE07790F}" srcOrd="0" destOrd="0" presId="urn:microsoft.com/office/officeart/2005/8/layout/hList7#1"/>
    <dgm:cxn modelId="{57200F39-20BF-46D1-BD42-A6EE7EC3B361}" srcId="{A16AFEC9-59B9-4FDC-986F-79885AB09381}" destId="{6AECA302-7586-4AA7-90A4-1E5F058AF5C3}" srcOrd="2" destOrd="0" parTransId="{E18C7DEC-80CF-41DE-A451-34A2DF12EFD7}" sibTransId="{B4498916-E343-444B-8E54-C77FB7A5152D}"/>
    <dgm:cxn modelId="{F3269F89-D15A-44F6-BC0D-FFF3EC9694A5}" type="presOf" srcId="{C5D78A86-28A1-4738-83B8-6555629F9FFC}" destId="{62F68032-10D1-4A96-84FF-637CA6AB4934}" srcOrd="1" destOrd="0" presId="urn:microsoft.com/office/officeart/2005/8/layout/hList7#1"/>
    <dgm:cxn modelId="{AA9FB5A0-E829-4D3A-A1A9-B4569705DBCB}" type="presOf" srcId="{B4498916-E343-444B-8E54-C77FB7A5152D}" destId="{E22E3F87-80BC-4B24-8534-A68575D5E729}" srcOrd="0" destOrd="0" presId="urn:microsoft.com/office/officeart/2005/8/layout/hList7#1"/>
    <dgm:cxn modelId="{CD0B19F2-70B8-42A2-AD2A-BF7CC474DB4C}" type="presOf" srcId="{6AECA302-7586-4AA7-90A4-1E5F058AF5C3}" destId="{E6699778-01F3-4DF8-913E-501CDA8FED16}" srcOrd="0" destOrd="0" presId="urn:microsoft.com/office/officeart/2005/8/layout/hList7#1"/>
    <dgm:cxn modelId="{EF988402-33BE-4657-B138-38B025E877A4}" type="presOf" srcId="{C241A68D-1761-4645-9594-681DDB041364}" destId="{BAE86651-07F4-4617-9A39-7D0A07EB30FF}" srcOrd="1" destOrd="0" presId="urn:microsoft.com/office/officeart/2005/8/layout/hList7#1"/>
    <dgm:cxn modelId="{07BC0EF9-E80B-4BA3-AEB9-119BA1AF7E84}" srcId="{A16AFEC9-59B9-4FDC-986F-79885AB09381}" destId="{C241A68D-1761-4645-9594-681DDB041364}" srcOrd="0" destOrd="0" parTransId="{B601F742-51BB-47E2-84D4-78E7804A13FA}" sibTransId="{C1EB7A56-C9FA-4FB0-AF77-6E5CD2EA49C2}"/>
    <dgm:cxn modelId="{EF6E1668-BE49-4A66-BBF4-02309BBA8068}" type="presOf" srcId="{C5D78A86-28A1-4738-83B8-6555629F9FFC}" destId="{880BC3B4-2039-467A-9508-7C5EED9A9ADB}" srcOrd="0" destOrd="0" presId="urn:microsoft.com/office/officeart/2005/8/layout/hList7#1"/>
    <dgm:cxn modelId="{AA2E30C7-2A1A-4DDC-9744-708A6353A456}" type="presOf" srcId="{0B24FFDD-276D-4109-8F33-8CF4577EC23F}" destId="{EDC6E277-32E3-405B-AEF4-82D2DD5295B8}" srcOrd="0" destOrd="0" presId="urn:microsoft.com/office/officeart/2005/8/layout/hList7#1"/>
    <dgm:cxn modelId="{12A73848-CFCB-4652-AAD9-5E1D1DA4826F}" type="presOf" srcId="{A16AFEC9-59B9-4FDC-986F-79885AB09381}" destId="{465825A1-2872-41D7-8255-F5A64AD6A283}" srcOrd="0" destOrd="0" presId="urn:microsoft.com/office/officeart/2005/8/layout/hList7#1"/>
    <dgm:cxn modelId="{BDC1C1E7-6429-4832-A44A-C5361D4F57A0}" type="presOf" srcId="{C241A68D-1761-4645-9594-681DDB041364}" destId="{014BC6AB-378C-446F-B310-9B86283C9F5B}" srcOrd="0" destOrd="0" presId="urn:microsoft.com/office/officeart/2005/8/layout/hList7#1"/>
    <dgm:cxn modelId="{E890CC2B-8064-4D69-A22C-7D4B11956AB4}" type="presOf" srcId="{678FBFA7-D134-4C7D-BAA1-C54DD73FAD1E}" destId="{8A57915D-BA64-44EF-8686-3A6F9350F60E}" srcOrd="0" destOrd="0" presId="urn:microsoft.com/office/officeart/2005/8/layout/hList7#1"/>
    <dgm:cxn modelId="{9492C7E3-B7EC-4A60-9DEF-9FC01D3B1399}" srcId="{A16AFEC9-59B9-4FDC-986F-79885AB09381}" destId="{A5366E55-8B80-485B-9765-A0F3C56D1CF5}" srcOrd="3" destOrd="0" parTransId="{A38A8F34-94AA-4C87-8982-6C7381E9786B}" sibTransId="{35962193-D1B6-4B51-A468-3C52A93908DF}"/>
    <dgm:cxn modelId="{36318127-B638-4065-8577-C6E4DC258CB7}" type="presOf" srcId="{C1EB7A56-C9FA-4FB0-AF77-6E5CD2EA49C2}" destId="{73996221-591E-412D-A0F6-0D1A079B1C6B}" srcOrd="0" destOrd="0" presId="urn:microsoft.com/office/officeart/2005/8/layout/hList7#1"/>
    <dgm:cxn modelId="{D0D4D5AB-9DBE-4ECD-A40D-834F85C04BDA}" type="presParOf" srcId="{465825A1-2872-41D7-8255-F5A64AD6A283}" destId="{4A04C3D2-4583-42C2-87D3-A83F8296954A}" srcOrd="0" destOrd="0" presId="urn:microsoft.com/office/officeart/2005/8/layout/hList7#1"/>
    <dgm:cxn modelId="{EAD271FF-D220-44D6-B403-A569315908CA}" type="presParOf" srcId="{465825A1-2872-41D7-8255-F5A64AD6A283}" destId="{6203D2D9-C425-4E9F-AA71-0A8BEE8C8649}" srcOrd="1" destOrd="0" presId="urn:microsoft.com/office/officeart/2005/8/layout/hList7#1"/>
    <dgm:cxn modelId="{85D89817-C540-4B2D-ABE2-174EC3783625}" type="presParOf" srcId="{6203D2D9-C425-4E9F-AA71-0A8BEE8C8649}" destId="{6B4D3CE3-ACD4-4EFE-AC64-C365C5AA20B3}" srcOrd="0" destOrd="0" presId="urn:microsoft.com/office/officeart/2005/8/layout/hList7#1"/>
    <dgm:cxn modelId="{A5F421BB-E369-4102-82F4-217749906732}" type="presParOf" srcId="{6B4D3CE3-ACD4-4EFE-AC64-C365C5AA20B3}" destId="{014BC6AB-378C-446F-B310-9B86283C9F5B}" srcOrd="0" destOrd="0" presId="urn:microsoft.com/office/officeart/2005/8/layout/hList7#1"/>
    <dgm:cxn modelId="{57E0C13E-1993-4108-86B0-243F7092C3D5}" type="presParOf" srcId="{6B4D3CE3-ACD4-4EFE-AC64-C365C5AA20B3}" destId="{BAE86651-07F4-4617-9A39-7D0A07EB30FF}" srcOrd="1" destOrd="0" presId="urn:microsoft.com/office/officeart/2005/8/layout/hList7#1"/>
    <dgm:cxn modelId="{D88D7A3E-8C3F-4185-B60C-14C37051E1D1}" type="presParOf" srcId="{6B4D3CE3-ACD4-4EFE-AC64-C365C5AA20B3}" destId="{584475B8-4B44-4617-A4AA-8440036F7F53}" srcOrd="2" destOrd="0" presId="urn:microsoft.com/office/officeart/2005/8/layout/hList7#1"/>
    <dgm:cxn modelId="{30EF10AF-20D2-4A6D-977A-9F86BE17BBF7}" type="presParOf" srcId="{6B4D3CE3-ACD4-4EFE-AC64-C365C5AA20B3}" destId="{F2C214C5-3E30-44F5-B11F-A5DE43566FCC}" srcOrd="3" destOrd="0" presId="urn:microsoft.com/office/officeart/2005/8/layout/hList7#1"/>
    <dgm:cxn modelId="{92203F56-AD23-44D2-A22B-B6947156E1C0}" type="presParOf" srcId="{6203D2D9-C425-4E9F-AA71-0A8BEE8C8649}" destId="{73996221-591E-412D-A0F6-0D1A079B1C6B}" srcOrd="1" destOrd="0" presId="urn:microsoft.com/office/officeart/2005/8/layout/hList7#1"/>
    <dgm:cxn modelId="{C37D9AF9-3A6E-4295-917C-162D31D6C69F}" type="presParOf" srcId="{6203D2D9-C425-4E9F-AA71-0A8BEE8C8649}" destId="{33576104-BD25-4F1E-AC46-13A91787513C}" srcOrd="2" destOrd="0" presId="urn:microsoft.com/office/officeart/2005/8/layout/hList7#1"/>
    <dgm:cxn modelId="{60DB8250-81C9-4A52-B966-EEE8377C8998}" type="presParOf" srcId="{33576104-BD25-4F1E-AC46-13A91787513C}" destId="{EDC6E277-32E3-405B-AEF4-82D2DD5295B8}" srcOrd="0" destOrd="0" presId="urn:microsoft.com/office/officeart/2005/8/layout/hList7#1"/>
    <dgm:cxn modelId="{B1ED01F2-BA99-4642-815A-4AC5D4564BCD}" type="presParOf" srcId="{33576104-BD25-4F1E-AC46-13A91787513C}" destId="{6F70EC28-0BED-4CB6-A3D8-15799FB46914}" srcOrd="1" destOrd="0" presId="urn:microsoft.com/office/officeart/2005/8/layout/hList7#1"/>
    <dgm:cxn modelId="{FAF92EED-F526-4F85-98C4-1F9CDC219E5C}" type="presParOf" srcId="{33576104-BD25-4F1E-AC46-13A91787513C}" destId="{62CAF92C-E54A-4A9F-9844-452C27997081}" srcOrd="2" destOrd="0" presId="urn:microsoft.com/office/officeart/2005/8/layout/hList7#1"/>
    <dgm:cxn modelId="{33EDADC1-5B73-4E68-89B6-86F990863B8A}" type="presParOf" srcId="{33576104-BD25-4F1E-AC46-13A91787513C}" destId="{7525A915-C63B-4D69-94C9-AE4574531DB2}" srcOrd="3" destOrd="0" presId="urn:microsoft.com/office/officeart/2005/8/layout/hList7#1"/>
    <dgm:cxn modelId="{23BAFDFD-0F2C-463E-9E08-1BEFC3E47715}" type="presParOf" srcId="{6203D2D9-C425-4E9F-AA71-0A8BEE8C8649}" destId="{8A57915D-BA64-44EF-8686-3A6F9350F60E}" srcOrd="3" destOrd="0" presId="urn:microsoft.com/office/officeart/2005/8/layout/hList7#1"/>
    <dgm:cxn modelId="{BDB77BD6-1A97-4E16-867F-A04144C48A6A}" type="presParOf" srcId="{6203D2D9-C425-4E9F-AA71-0A8BEE8C8649}" destId="{542FE24E-542F-48D7-A9B2-FBF6C34C7A18}" srcOrd="4" destOrd="0" presId="urn:microsoft.com/office/officeart/2005/8/layout/hList7#1"/>
    <dgm:cxn modelId="{244F2987-4656-415B-A885-FD0CC9162DFC}" type="presParOf" srcId="{542FE24E-542F-48D7-A9B2-FBF6C34C7A18}" destId="{E6699778-01F3-4DF8-913E-501CDA8FED16}" srcOrd="0" destOrd="0" presId="urn:microsoft.com/office/officeart/2005/8/layout/hList7#1"/>
    <dgm:cxn modelId="{1DFEDE0B-FF37-48EF-B0E5-028DBD7BE625}" type="presParOf" srcId="{542FE24E-542F-48D7-A9B2-FBF6C34C7A18}" destId="{19CF3B47-5676-4B2C-AA16-013EDB803AED}" srcOrd="1" destOrd="0" presId="urn:microsoft.com/office/officeart/2005/8/layout/hList7#1"/>
    <dgm:cxn modelId="{A381EB76-9226-4DBF-BE14-91616950D03E}" type="presParOf" srcId="{542FE24E-542F-48D7-A9B2-FBF6C34C7A18}" destId="{DBB41AA3-BB9D-46A8-A451-0F3454A93C1F}" srcOrd="2" destOrd="0" presId="urn:microsoft.com/office/officeart/2005/8/layout/hList7#1"/>
    <dgm:cxn modelId="{AE26CAD2-B8C3-4912-B75B-1C28869C8F51}" type="presParOf" srcId="{542FE24E-542F-48D7-A9B2-FBF6C34C7A18}" destId="{421FBEF5-CC50-4C38-9965-A97FD4DA5CBB}" srcOrd="3" destOrd="0" presId="urn:microsoft.com/office/officeart/2005/8/layout/hList7#1"/>
    <dgm:cxn modelId="{6384ABE4-821E-4AFA-8764-F5C607321F93}" type="presParOf" srcId="{6203D2D9-C425-4E9F-AA71-0A8BEE8C8649}" destId="{E22E3F87-80BC-4B24-8534-A68575D5E729}" srcOrd="5" destOrd="0" presId="urn:microsoft.com/office/officeart/2005/8/layout/hList7#1"/>
    <dgm:cxn modelId="{051FA6AE-005B-4AD9-B9C3-86E9088BA133}" type="presParOf" srcId="{6203D2D9-C425-4E9F-AA71-0A8BEE8C8649}" destId="{42F1075D-42CA-47E6-A1AB-F6BAA3531A62}" srcOrd="6" destOrd="0" presId="urn:microsoft.com/office/officeart/2005/8/layout/hList7#1"/>
    <dgm:cxn modelId="{671A7FB7-3049-48F1-AC0B-DA5EBBEE2FC8}" type="presParOf" srcId="{42F1075D-42CA-47E6-A1AB-F6BAA3531A62}" destId="{DDCAB386-1A29-4706-91F6-F094DE07790F}" srcOrd="0" destOrd="0" presId="urn:microsoft.com/office/officeart/2005/8/layout/hList7#1"/>
    <dgm:cxn modelId="{AC95CB52-9C74-4FFC-ABDD-15B09CD4B0AF}" type="presParOf" srcId="{42F1075D-42CA-47E6-A1AB-F6BAA3531A62}" destId="{8DE96B55-2136-403A-B41A-6E73995B8EBA}" srcOrd="1" destOrd="0" presId="urn:microsoft.com/office/officeart/2005/8/layout/hList7#1"/>
    <dgm:cxn modelId="{7B279E45-43FF-48CF-A9C2-DF5F748CC4C5}" type="presParOf" srcId="{42F1075D-42CA-47E6-A1AB-F6BAA3531A62}" destId="{CE5E181E-3B54-4CB0-99B8-F34D51ABFAF8}" srcOrd="2" destOrd="0" presId="urn:microsoft.com/office/officeart/2005/8/layout/hList7#1"/>
    <dgm:cxn modelId="{4B9B4E91-8956-4F9C-B511-825D6EE35790}" type="presParOf" srcId="{42F1075D-42CA-47E6-A1AB-F6BAA3531A62}" destId="{B501F2F2-A22C-4E5F-AD56-73917D6190CC}" srcOrd="3" destOrd="0" presId="urn:microsoft.com/office/officeart/2005/8/layout/hList7#1"/>
    <dgm:cxn modelId="{19127183-F510-443B-AA7D-33BDEECC5BE3}" type="presParOf" srcId="{6203D2D9-C425-4E9F-AA71-0A8BEE8C8649}" destId="{5990D9A8-215A-454A-8A74-5F4130134B12}" srcOrd="7" destOrd="0" presId="urn:microsoft.com/office/officeart/2005/8/layout/hList7#1"/>
    <dgm:cxn modelId="{5AD0D43C-0DB0-4EF7-B264-AE3F601B6FAE}" type="presParOf" srcId="{6203D2D9-C425-4E9F-AA71-0A8BEE8C8649}" destId="{08CB1A13-E417-4C47-B53B-342D11AB4B95}" srcOrd="8" destOrd="0" presId="urn:microsoft.com/office/officeart/2005/8/layout/hList7#1"/>
    <dgm:cxn modelId="{25748B86-707A-4985-824F-DA8258449FCE}" type="presParOf" srcId="{08CB1A13-E417-4C47-B53B-342D11AB4B95}" destId="{880BC3B4-2039-467A-9508-7C5EED9A9ADB}" srcOrd="0" destOrd="0" presId="urn:microsoft.com/office/officeart/2005/8/layout/hList7#1"/>
    <dgm:cxn modelId="{81CE5075-907E-4F0C-8B77-E557CE011889}" type="presParOf" srcId="{08CB1A13-E417-4C47-B53B-342D11AB4B95}" destId="{62F68032-10D1-4A96-84FF-637CA6AB4934}" srcOrd="1" destOrd="0" presId="urn:microsoft.com/office/officeart/2005/8/layout/hList7#1"/>
    <dgm:cxn modelId="{0AC57E3D-32B7-4D0D-8319-6B83FD9C8782}" type="presParOf" srcId="{08CB1A13-E417-4C47-B53B-342D11AB4B95}" destId="{6DE01284-4F6A-4919-B99C-5CCEC78C926F}" srcOrd="2" destOrd="0" presId="urn:microsoft.com/office/officeart/2005/8/layout/hList7#1"/>
    <dgm:cxn modelId="{75DD0D1C-B6E8-42FC-8699-A2AEBD14FD80}" type="presParOf" srcId="{08CB1A13-E417-4C47-B53B-342D11AB4B95}" destId="{33F81A72-13C0-4245-8072-DDDB99136ED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BC6AB-378C-446F-B310-9B86283C9F5B}">
      <dsp:nvSpPr>
        <dsp:cNvPr id="0" name=""/>
        <dsp:cNvSpPr/>
      </dsp:nvSpPr>
      <dsp:spPr>
        <a:xfrm>
          <a:off x="1" y="0"/>
          <a:ext cx="1749701" cy="540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Цвета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" y="2160000"/>
        <a:ext cx="1749701" cy="2160000"/>
      </dsp:txXfrm>
    </dsp:sp>
    <dsp:sp modelId="{F2C214C5-3E30-44F5-B11F-A5DE43566FCC}">
      <dsp:nvSpPr>
        <dsp:cNvPr id="0" name=""/>
        <dsp:cNvSpPr/>
      </dsp:nvSpPr>
      <dsp:spPr>
        <a:xfrm>
          <a:off x="0" y="300407"/>
          <a:ext cx="1676352" cy="17982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6E277-32E3-405B-AEF4-82D2DD5295B8}">
      <dsp:nvSpPr>
        <dsp:cNvPr id="0" name=""/>
        <dsp:cNvSpPr/>
      </dsp:nvSpPr>
      <dsp:spPr>
        <a:xfrm>
          <a:off x="1808643" y="0"/>
          <a:ext cx="1783353" cy="540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Формы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08643" y="2160000"/>
        <a:ext cx="1783353" cy="2160000"/>
      </dsp:txXfrm>
    </dsp:sp>
    <dsp:sp modelId="{7525A915-C63B-4D69-94C9-AE4574531DB2}">
      <dsp:nvSpPr>
        <dsp:cNvPr id="0" name=""/>
        <dsp:cNvSpPr/>
      </dsp:nvSpPr>
      <dsp:spPr>
        <a:xfrm>
          <a:off x="1862143" y="324000"/>
          <a:ext cx="1676352" cy="17982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99778-01F3-4DF8-913E-501CDA8FED16}">
      <dsp:nvSpPr>
        <dsp:cNvPr id="0" name=""/>
        <dsp:cNvSpPr/>
      </dsp:nvSpPr>
      <dsp:spPr>
        <a:xfrm>
          <a:off x="3645497" y="0"/>
          <a:ext cx="1783353" cy="540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Величины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5497" y="2160000"/>
        <a:ext cx="1783353" cy="2160000"/>
      </dsp:txXfrm>
    </dsp:sp>
    <dsp:sp modelId="{421FBEF5-CC50-4C38-9965-A97FD4DA5CBB}">
      <dsp:nvSpPr>
        <dsp:cNvPr id="0" name=""/>
        <dsp:cNvSpPr/>
      </dsp:nvSpPr>
      <dsp:spPr>
        <a:xfrm>
          <a:off x="3698997" y="324000"/>
          <a:ext cx="1676352" cy="17982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AB386-1A29-4706-91F6-F094DE07790F}">
      <dsp:nvSpPr>
        <dsp:cNvPr id="0" name=""/>
        <dsp:cNvSpPr/>
      </dsp:nvSpPr>
      <dsp:spPr>
        <a:xfrm>
          <a:off x="5482351" y="0"/>
          <a:ext cx="1783353" cy="540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Вкусового восприятия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2351" y="2160000"/>
        <a:ext cx="1783353" cy="2160000"/>
      </dsp:txXfrm>
    </dsp:sp>
    <dsp:sp modelId="{B501F2F2-A22C-4E5F-AD56-73917D6190CC}">
      <dsp:nvSpPr>
        <dsp:cNvPr id="0" name=""/>
        <dsp:cNvSpPr/>
      </dsp:nvSpPr>
      <dsp:spPr>
        <a:xfrm>
          <a:off x="5535852" y="324000"/>
          <a:ext cx="1676352" cy="17982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BC3B4-2039-467A-9508-7C5EED9A9ADB}">
      <dsp:nvSpPr>
        <dsp:cNvPr id="0" name=""/>
        <dsp:cNvSpPr/>
      </dsp:nvSpPr>
      <dsp:spPr>
        <a:xfrm>
          <a:off x="7319205" y="0"/>
          <a:ext cx="1783353" cy="5400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itchFamily="18" charset="0"/>
              <a:cs typeface="Times New Roman" pitchFamily="18" charset="0"/>
            </a:rPr>
            <a:t>Слухового восприятия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19205" y="2160000"/>
        <a:ext cx="1783353" cy="2160000"/>
      </dsp:txXfrm>
    </dsp:sp>
    <dsp:sp modelId="{33F81A72-13C0-4245-8072-DDDB99136EDD}">
      <dsp:nvSpPr>
        <dsp:cNvPr id="0" name=""/>
        <dsp:cNvSpPr/>
      </dsp:nvSpPr>
      <dsp:spPr>
        <a:xfrm>
          <a:off x="7372706" y="324000"/>
          <a:ext cx="1676352" cy="179820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4C3D2-4583-42C2-87D3-A83F8296954A}">
      <dsp:nvSpPr>
        <dsp:cNvPr id="0" name=""/>
        <dsp:cNvSpPr/>
      </dsp:nvSpPr>
      <dsp:spPr>
        <a:xfrm>
          <a:off x="367052" y="4320000"/>
          <a:ext cx="8373895" cy="810000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69261128_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042337" cy="2106351"/>
          </a:xfrm>
          <a:prstGeom prst="rect">
            <a:avLst/>
          </a:prstGeom>
        </p:spPr>
      </p:pic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611560" y="1916832"/>
            <a:ext cx="7848872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РАЗВИТИЕ СЕНСОРНЫХ СПОСОБНОСТЕЙ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4040"/>
                </a:solidFill>
                <a:effectLst/>
                <a:latin typeface="Arial Black"/>
              </a:rPr>
              <a:t>ДЕТЕЙ ДОШКОЛЬНОГО ВОЗРАСТА</a:t>
            </a:r>
            <a:endParaRPr lang="ru-RU" sz="3600" kern="10" spc="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40404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0.36857 0.02152 0.73715 0.04305 0.70954 0.09236 C 0.68194 0.14166 -0.16824 0.23148 -0.16615 0.29676 C -0.16407 0.36203 0.66232 0.42639 0.72256 0.48379 C 0.78281 0.5412 0.28298 0.61458 0.19513 0.64074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EVEN\Pictures\сенсорика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67060" cy="68379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564904"/>
            <a:ext cx="6491064" cy="1210146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Сенсорное развитие –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развитие у ребенка процессов восприятия и представлений о предметах и явлениях окружающего мира. </a:t>
            </a:r>
            <a:endParaRPr lang="ru-RU" sz="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SEVEN\Pictures\сенсори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4"/>
            <a:ext cx="9144000" cy="68884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СЕНСОРНОГО РАЗВИТИЯ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525780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основой для интеллектуального развития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наблюдательность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основой для развития воображения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Дает ребенку возможность овладеть новыми способами предметно-познавательной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усвоение сенсорных эталонов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 освоение навыков учебной деятельности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на расширение словарного запаса ребенка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на развитие слуховой, зрительной, моторной, образной и др. видов памяти.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SEVEN\Pictures\сенсори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6" y="0"/>
            <a:ext cx="9109984" cy="68630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Предэталонный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при восприятии одного предмета другой используется как образец.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Средствами восприятия выступаю образцы свойств предметов, а не сами предметы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Владея некоторыми сенсорными эталонами, дети начинают их систематизировать</a:t>
            </a:r>
          </a:p>
          <a:p>
            <a:pPr marL="514350" indent="-514350" algn="just">
              <a:buFont typeface="Arial" pitchFamily="34" charset="0"/>
              <a:buAutoNum type="arabicPeriod"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усвоения сенсорных эталонов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Сенсорные эталоны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397000"/>
          <a:ext cx="9108000" cy="54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04C3D2-4583-42C2-87D3-A83F82969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4A04C3D2-4583-42C2-87D3-A83F82969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C214C5-3E30-44F5-B11F-A5DE43566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F2C214C5-3E30-44F5-B11F-A5DE43566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4BC6AB-378C-446F-B310-9B86283C9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14BC6AB-378C-446F-B310-9B86283C9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25A915-C63B-4D69-94C9-AE4574531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7525A915-C63B-4D69-94C9-AE4574531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C6E277-32E3-405B-AEF4-82D2DD52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DC6E277-32E3-405B-AEF4-82D2DD529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1FBEF5-CC50-4C38-9965-A97FD4DA5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421FBEF5-CC50-4C38-9965-A97FD4DA5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699778-01F3-4DF8-913E-501CDA8FE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E6699778-01F3-4DF8-913E-501CDA8FE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01F2F2-A22C-4E5F-AD56-73917D619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B501F2F2-A22C-4E5F-AD56-73917D619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CAB386-1A29-4706-91F6-F094DE077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DDCAB386-1A29-4706-91F6-F094DE077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F81A72-13C0-4245-8072-DDDB99136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3F81A72-13C0-4245-8072-DDDB99136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0BC3B4-2039-467A-9508-7C5EED9A9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880BC3B4-2039-467A-9508-7C5EED9A9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VEN\Pictures\сенсорик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36"/>
            <a:ext cx="9144000" cy="688847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25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Совместная деятельность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40"/>
            <a:ext cx="9144000" cy="688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Монтессори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195736" y="1600200"/>
            <a:ext cx="6696744" cy="5257799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Мы должны создать такую среду для ребенка, чтобы ребенок мог с ней взаимодействовать, среду, в которой он может заниматься без постоянного участия взрослых.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50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5384</TotalTime>
  <Words>172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Сенсорное развитие – это развитие у ребенка процессов восприятия и представлений о предметах и явлениях окружающего мира. </vt:lpstr>
      <vt:lpstr>ЗНАЧЕНИЕ СЕНСОРНОГО РАЗВИТИЯ</vt:lpstr>
      <vt:lpstr>Этапы усвоения сенсорных эталонов</vt:lpstr>
      <vt:lpstr>Сенсорные эталоны</vt:lpstr>
      <vt:lpstr>Совместная деятельность </vt:lpstr>
      <vt:lpstr>М. Монтессори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SEVEN</dc:creator>
  <cp:lastModifiedBy>USER</cp:lastModifiedBy>
  <cp:revision>81</cp:revision>
  <dcterms:created xsi:type="dcterms:W3CDTF">2016-12-03T16:21:04Z</dcterms:created>
  <dcterms:modified xsi:type="dcterms:W3CDTF">2017-01-22T07:42:07Z</dcterms:modified>
</cp:coreProperties>
</file>