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4" r:id="rId4"/>
    <p:sldId id="259" r:id="rId5"/>
    <p:sldId id="260" r:id="rId6"/>
    <p:sldId id="261" r:id="rId7"/>
    <p:sldId id="262" r:id="rId8"/>
    <p:sldId id="265" r:id="rId9"/>
    <p:sldId id="263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72846" autoAdjust="0"/>
  </p:normalViewPr>
  <p:slideViewPr>
    <p:cSldViewPr>
      <p:cViewPr varScale="1">
        <p:scale>
          <a:sx n="84" d="100"/>
          <a:sy n="84" d="100"/>
        </p:scale>
        <p:origin x="96" y="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C5E19-D9C7-4E99-966D-8CE60AC2466E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34064-2F15-4781-9051-332EBFB72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825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34064-2F15-4781-9051-332EBFB72FE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514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5B3A-E4F2-4DCA-8FE5-194AF74BB8E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6CC4A-9675-43AC-950D-35DE624A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37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5B3A-E4F2-4DCA-8FE5-194AF74BB8E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6CC4A-9675-43AC-950D-35DE624A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74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5B3A-E4F2-4DCA-8FE5-194AF74BB8E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6CC4A-9675-43AC-950D-35DE624A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57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5B3A-E4F2-4DCA-8FE5-194AF74BB8E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6CC4A-9675-43AC-950D-35DE624A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59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5B3A-E4F2-4DCA-8FE5-194AF74BB8E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6CC4A-9675-43AC-950D-35DE624A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200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5B3A-E4F2-4DCA-8FE5-194AF74BB8E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6CC4A-9675-43AC-950D-35DE624A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92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5B3A-E4F2-4DCA-8FE5-194AF74BB8E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6CC4A-9675-43AC-950D-35DE624A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87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5B3A-E4F2-4DCA-8FE5-194AF74BB8E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6CC4A-9675-43AC-950D-35DE624A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354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5B3A-E4F2-4DCA-8FE5-194AF74BB8E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6CC4A-9675-43AC-950D-35DE624A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084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5B3A-E4F2-4DCA-8FE5-194AF74BB8E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6CC4A-9675-43AC-950D-35DE624A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75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75B3A-E4F2-4DCA-8FE5-194AF74BB8E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6CC4A-9675-43AC-950D-35DE624A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31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75B3A-E4F2-4DCA-8FE5-194AF74BB8E2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6CC4A-9675-43AC-950D-35DE624AA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08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3672408"/>
          </a:xfrm>
        </p:spPr>
        <p:txBody>
          <a:bodyPr>
            <a:normAutofit fontScale="90000"/>
          </a:bodyPr>
          <a:lstStyle/>
          <a:p>
            <a:pPr algn="l"/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дошкольное образовательное учреждение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развития ребенка - детский сад №12» </a:t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Дальнереченского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округа</a:t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                           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УТВЕРЖДЕНА: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Педагогического совета                            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приказом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«ЦРР – детский сад 12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«ЦРР – детский сад №12»                            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от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 №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</a:t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___________ №______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Заведующий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«ЦРР – детский сад №12»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 В. П.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Зозуля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МНЕНИЯ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родителей (законных представителей)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«ЦРР – детский сад №12»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от ___________ № ______</a:t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/>
              <a:t> </a:t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2376264"/>
          </a:xfrm>
        </p:spPr>
        <p:txBody>
          <a:bodyPr>
            <a:normAutofit lnSpcReduction="10000"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ОБРАЗОВАТЕЛЬНАЯ ПРОГРАММА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бюджетного дошкольного образовательного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«Центр развития ребенка – детский сад №12»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2023-2028г.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Дальнереченск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2023г.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5535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к\Desktop\1644895989_1-fikiwiki-com-p-kartinka-spasibo-za-vnimanie-dlya-prezenta-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43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в соответствии с ФОП ДО) </a:t>
            </a:r>
          </a:p>
        </p:txBody>
      </p:sp>
      <p:pic>
        <p:nvPicPr>
          <p:cNvPr id="2050" name="Picture 2" descr="C:\Users\пк\Desktop\1676583442_catherineasquithgallery-com-p-fon-v-zelenikh-tonakh-dlya-prezentatsii-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ЦЕЛЕВОЙ РАЗДЕЛ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в соответствии с ФОП ДО) 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1.1.1. Цели и задачи Программы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1.1.2  Принципы и подходы к формированию Программы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1.1.3.Значимые характеристики для разработки и реализации Программы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800" dirty="0"/>
              <a:t>(</a:t>
            </a:r>
            <a:r>
              <a:rPr lang="ru-RU" sz="1800" i="1" dirty="0" smtClean="0"/>
              <a:t>Общие </a:t>
            </a:r>
            <a:r>
              <a:rPr lang="ru-RU" sz="1800" i="1" dirty="0"/>
              <a:t>сведения о </a:t>
            </a:r>
            <a:r>
              <a:rPr lang="ru-RU" sz="1800" i="1" dirty="0" smtClean="0"/>
              <a:t>Программе, </a:t>
            </a:r>
            <a:r>
              <a:rPr lang="ru-RU" sz="1800" i="1" dirty="0"/>
              <a:t>в</a:t>
            </a:r>
            <a:r>
              <a:rPr lang="ru-RU" sz="1800" i="1" dirty="0" smtClean="0"/>
              <a:t>озрастные </a:t>
            </a:r>
            <a:r>
              <a:rPr lang="ru-RU" sz="1800" i="1" dirty="0"/>
              <a:t>особенности психофизического развития </a:t>
            </a:r>
            <a:r>
              <a:rPr lang="ru-RU" sz="1800" i="1" dirty="0" smtClean="0"/>
              <a:t>детей)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 Планируемые результаты освоения Программы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1.2.1. Планируемые результаты в раннем возрасте (к трем годам):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1.2.2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Планируемые результаты  в дошкольном возрасте.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1.2.2.1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 четырем годам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1.2.3.2.  К пяти годам: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1.2.3.3.  К шести годам: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1.2.4. Планируемые  результаты к концу дошкольного возраста:</a:t>
            </a:r>
          </a:p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Педагогическая диагностика достижения планируемых результатов</a:t>
            </a:r>
          </a:p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1.4.Часть, формируемая участниками образовательных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</a:t>
            </a:r>
          </a:p>
          <a:p>
            <a:pPr marL="0" indent="0" algn="just">
              <a:buNone/>
            </a:pP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(Парциальные программы, дополнительные общеобразовательные общеразвивающие программы, региональный компонент)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/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573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к\Desktop\1676583442_catherineasquithgallery-com-p-fon-v-zelenikh-tonakh-dlya-prezentatsii-7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pPr algn="l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Парциальные программы ДОУ: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«От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Фребеля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робота» Т.В.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Волосовец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Ю.В. Карпова, Т.В.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Тимофеева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(техническая направленность).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3-4г. и 4-5лет.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«Экономическое воспитание дошкольников: формирование предпосылок финансовой грамотности 5-7 лет» А.Д. Шатова, Ю.А. Аксенова, И.Л. Кириллов, В.Е. Давыдова, И.С.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Мищенко»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(социально – педагогическая направленность)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2484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общеразвивающие программы ДОУ</a:t>
            </a:r>
            <a:r>
              <a:rPr lang="ru-RU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«Мастерская Чудес» </a:t>
            </a:r>
            <a:r>
              <a:rPr lang="ru-RU" sz="5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(художественная-эстетическая направленность)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4-5 лет</a:t>
            </a:r>
          </a:p>
          <a:p>
            <a:pPr marL="0" indent="0">
              <a:buNone/>
            </a:pP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«Волшебный сундучок» </a:t>
            </a:r>
            <a:r>
              <a:rPr lang="ru-RU" sz="5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(художественная направленность)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 3-4 лет</a:t>
            </a:r>
          </a:p>
          <a:p>
            <a:pPr marL="0" indent="0">
              <a:buNone/>
            </a:pP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6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персонифицированного финансирования дополнительного образования (ПФДО)</a:t>
            </a:r>
          </a:p>
          <a:p>
            <a:pPr>
              <a:buFontTx/>
              <a:buChar char="-"/>
            </a:pPr>
            <a:endParaRPr lang="ru-RU" sz="6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«По ступенькам радуги» </a:t>
            </a:r>
            <a:r>
              <a:rPr lang="ru-RU" sz="5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(социально-гуманитарная направленность)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 6-7 лет</a:t>
            </a:r>
          </a:p>
          <a:p>
            <a:pPr marL="0" indent="0">
              <a:buNone/>
            </a:pPr>
            <a:endParaRPr lang="ru-RU" sz="5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«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Мастерская </a:t>
            </a:r>
            <a:r>
              <a:rPr lang="ru-RU" sz="5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Фанкластик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5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(техническая  направленность</a:t>
            </a:r>
            <a:r>
              <a:rPr lang="ru-RU" sz="5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 5-7 лет</a:t>
            </a:r>
          </a:p>
          <a:p>
            <a:pPr marL="0" indent="0">
              <a:buNone/>
            </a:pP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целевом разделе образовательной программы ДОУ прописываем:</a:t>
            </a:r>
          </a:p>
          <a:p>
            <a:pPr marL="0" indent="0">
              <a:buNone/>
            </a:pP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</a:t>
            </a:r>
          </a:p>
          <a:p>
            <a:pPr marL="0" indent="0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</a:t>
            </a:r>
          </a:p>
          <a:p>
            <a:pPr marL="0" indent="0"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воспитанников на этапе завершения освоения программы</a:t>
            </a:r>
          </a:p>
          <a:p>
            <a:pPr>
              <a:buFontTx/>
              <a:buChar char="-"/>
            </a:pPr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4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45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к\Desktop\1676583442_catherineasquithgallery-com-p-fon-v-zelenikh-tonakh-dlya-prezentatsii-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в соответствии с ФОП ДО)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Задачи и содержание образования (обучения и воспитания) по образовательным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областям</a:t>
            </a:r>
          </a:p>
          <a:p>
            <a:pPr marL="0" indent="0" algn="just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2.2.СОЦИАЛЬНО-КОММУНИКАТИВНОЕ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</a:p>
          <a:p>
            <a:pPr marL="0" indent="0" algn="just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ПОЗНАВАТЕЛЬНОЕ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</a:p>
          <a:p>
            <a:pPr marL="0" indent="0" algn="just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 РЕЧЕВОЕ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</a:p>
          <a:p>
            <a:pPr marL="0" indent="0" algn="just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2.5. ХУДОЖЕСТВЕННО – ЭСТЕТИЧЕСКОЕ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</a:p>
          <a:p>
            <a:pPr marL="0" indent="0" algn="just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2.6.ФИЗИЧЕСКОЕ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2.7. Взаимодействие взрослых с детьми (вариативные формы, способы, методы и средства реализации Программы)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2.8. Особенности образовательной деятельности разных видов и культурных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2.9. Организация образовательной деятельности в режимные моменты (самостоятельная и совместная деятельность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2.10.Способы и направления поддержки детской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инициативы</a:t>
            </a:r>
          </a:p>
          <a:p>
            <a:pPr marL="0" indent="0" algn="just">
              <a:buNone/>
            </a:pPr>
            <a:r>
              <a:rPr lang="ru-RU" sz="18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2.11.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педагогического коллектива с семьями обучающихся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2.12. Деятельность педагога-психолога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2.13. Программа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развивающая работа с детьми с ограниченными возможностями здоровья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398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пк\Desktop\1676583442_catherineasquithgallery-com-p-fon-v-zelenikh-tonakh-dlya-prezentatsii-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2.14. Рабочая программа воспитания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8751" y="692696"/>
            <a:ext cx="8229600" cy="59766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400" b="1" dirty="0"/>
              <a:t> </a:t>
            </a:r>
            <a:endParaRPr lang="ru-RU" sz="1400" dirty="0"/>
          </a:p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Целевой раздел Программы воспитания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воспитания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 Направления воспитания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атриотическое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уховно-нравственное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воспитания,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оциальное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воспитания,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ознавательное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воспитания,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изическое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воспитания,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рудовое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воспитания,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стетическое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воспитания,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ринципы воспитания)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ru-RU" sz="1800" dirty="0"/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1.3.Целевые ориентиры воспитания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1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1.3.1. Целевые  ориентиры   воспитания   детей  раннего  возраста  (к  трем  годам)</a:t>
            </a:r>
          </a:p>
          <a:p>
            <a:pPr marL="0" lvl="1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1.3.2. Целевые ориентиры воспитания детей на этапе завершения освоения Программы</a:t>
            </a:r>
          </a:p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Содержательный раздел Программы воспитания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Уклад ДОУ</a:t>
            </a:r>
          </a:p>
          <a:p>
            <a:pPr marL="0" lvl="1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Воспитывающая среда образовательной организации</a:t>
            </a:r>
          </a:p>
          <a:p>
            <a:pPr marL="0" lvl="1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Общности образовательной организации </a:t>
            </a:r>
          </a:p>
          <a:p>
            <a:pPr marL="0" lvl="1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 Задачи воспитания в образовательных областях</a:t>
            </a:r>
          </a:p>
          <a:p>
            <a:pPr marL="0" lvl="1" indent="0">
              <a:buNone/>
            </a:pP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2.4.1.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задач воспитания в рамках образовательной области «Социально-коммуникативное развитие»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1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endParaRPr lang="ru-RU" sz="1400" dirty="0"/>
          </a:p>
          <a:p>
            <a:pPr marL="0" lvl="1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088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пк\Desktop\1676583442_catherineasquithgallery-com-p-fon-v-zelenikh-tonakh-dlya-prezentatsii-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2" y="0"/>
            <a:ext cx="914548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2.4.2. Решение задач воспитания в рамках образовательной области «Познавательное развитие»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2.4.3. Решение задач воспитания в рамках образовательной области «Речевое развитие»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2.4.4. Решение задач воспитания в рамках образовательной области «</a:t>
            </a:r>
            <a:r>
              <a:rPr lang="ru-RU" sz="19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Художественноэстетическое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развитие»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2.4.5. Решение задач воспитания в рамках образовательной области «Физическое развитие»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2.5. Формы совместной деятельности в образовательной организации</a:t>
            </a:r>
          </a:p>
          <a:p>
            <a:pPr marL="0" indent="0" algn="just">
              <a:buNone/>
            </a:pP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2.5.1. Деятельности и культурные практики в ДОУ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2.5.2. Работа с родителями (законными представителями)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2.5.3. События образовательной организации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2.5.4. Совместная деятельность в образовательных ситуациях </a:t>
            </a: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2.6. Организация предметно-пространственной среды </a:t>
            </a:r>
          </a:p>
          <a:p>
            <a:pPr marL="0" indent="0" algn="just">
              <a:buNone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2.7. Социальное партнерство </a:t>
            </a:r>
          </a:p>
          <a:p>
            <a:pPr marL="0" indent="0" algn="just" fontAlgn="base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2511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пк\Desktop\1676583442_catherineasquithgallery-com-p-fon-v-zelenikh-tonakh-dlya-prezentatsii-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 </a:t>
            </a:r>
            <a:r>
              <a:rPr lang="ru-R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рограммы воспитания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 Кадровое обеспечение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 Нормативно-методическое обеспечение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2.15. Содержательный раздел (часть, формируемая участниками образовательных отношений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fontAlgn="base">
              <a:buNone/>
            </a:pP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(Парциальные программы, дополнительные общеобразовательные общеразвивающие программы, региональный компонент)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разделе прописываем: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Актуальность программы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Принципы и подходы к формированию программы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Формы  и методы обучения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Планируемые результаты  освоения программы 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Примерный тематический план</a:t>
            </a:r>
          </a:p>
          <a:p>
            <a:pPr marL="0" indent="0" fontAlgn="base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 fontAlgn="base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пк\Desktop\1676583442_catherineasquithgallery-com-p-fon-v-zelenikh-tonakh-dlya-prezentatsii-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/>
              <a:t> 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/>
          </a:p>
          <a:p>
            <a:pPr marL="0" indent="0">
              <a:buNone/>
            </a:pP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2636" y="-14748"/>
            <a:ext cx="8327836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3.Организационный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 Психолого-педагогические условия реализации Программы.</a:t>
            </a:r>
          </a:p>
          <a:p>
            <a:pPr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 Особенности организации развивающей предметно-пространственной среды</a:t>
            </a:r>
          </a:p>
          <a:p>
            <a:pPr algn="just" fontAlgn="base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Материально-техническое      обеспечение      Программы, обеспеченность методическими материалами и средствами обучения и воспитания.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3.4. Перечень литературных, музыкальных, художественных, анимационных произведений для реализации Программы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3.4.1. Перечень художественной литературы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3.4.2. Перечень музыкальных произведений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3.4.3. Перечень произведений изобразительного искусства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3.4.4. Перечень анимационных произведений 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дошкольного возраста с пяти лет; для детей старшего дошкольного возраста 6-7 лет; для детей старшего дошкольного возраста 7- 8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</a:p>
          <a:p>
            <a:pPr algn="just"/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 формируемая участниками образовательных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(приписываем название  программ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еречень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методических пособий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материалов).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09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пк\Desktop\1676583442_catherineasquithgallery-com-p-fon-v-zelenikh-tonakh-dlya-prezentatsii-7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3.5 Кадровые условия реализации Программы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3.6 Примерный Режим и распорядок дня в дошкольных группах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3.7. Календарный план воспитательной работы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традиционных событий, праздников,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3.8. Программа разработана в соответствии с нормативными правовыми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актами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3.9. Перечень литературных источников </a:t>
            </a:r>
          </a:p>
          <a:p>
            <a:pPr marL="0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4. ДОПОЛНИТЕЛЬНЫЙ РАЗДЕЛ ПРОГРАММЫ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4.1. Краткая презентация Программы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Лист изменений 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дополнений</a:t>
            </a:r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Примерное комплексно - тематическое планирование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 образовательной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3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(Материалы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диагностики)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b="1" dirty="0"/>
              <a:t> </a:t>
            </a: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r>
              <a:rPr lang="ru-RU" sz="1600" b="1" dirty="0"/>
              <a:t> </a:t>
            </a:r>
            <a:endParaRPr lang="ru-RU" sz="1600" dirty="0"/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407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606</Words>
  <Application>Microsoft Office PowerPoint</Application>
  <PresentationFormat>Экран (4:3)</PresentationFormat>
  <Paragraphs>151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                              Муниципальное бюджетное дошкольное образовательное учреждение                                                       «Центр развития ребенка - детский сад №12»                                                                   Дальнереченского городского округа  ПРИНЯТА:                                                                                                    УТВЕРЖДЕНА: Решением Педагогического совета                                                      приказом МБДОУ «ЦРР – детский сад 12 МБДОУ «ЦРР – детский сад №12»                                                        от _________________ №___ Протокол от ___________ №______                                                                                                                        Заведующий МБДОУ                                                                                                                       «ЦРР – детский сад №12»                                                                                                                         ______________ В. П. Зозуля                                                        УЧЕТ МНЕНИЯ Состав родителей (законных представителей) МБДОУ «ЦРР – детский сад №12» Протокол от ___________ № ______   </vt:lpstr>
      <vt:lpstr>ЦЕЛЕВОЙ РАЗДЕЛ (обязательная часть в соответствии с ФОП ДО) </vt:lpstr>
      <vt:lpstr> Парциальные программы ДОУ:   - «От Фребеля до робота» Т.В. Волосовец, Ю.В. Карпова, Т.В. Тимофеева (техническая направленность). 3-4г. и 4-5лет.  - «Экономическое воспитание дошкольников: формирование предпосылок финансовой грамотности 5-7 лет» А.Д. Шатова, Ю.А. Аксенова, И.Л. Кириллов, В.Е. Давыдова, И.С.  Мищенко» (социально – педагогическая направленность). </vt:lpstr>
      <vt:lpstr> СОДЕРЖАТЕЛЬНЫЙ РАЗДЕЛ (обязательная часть в соответствии с ФОП ДО)  </vt:lpstr>
      <vt:lpstr>2.14. Рабочая программа воспитания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                                                      «Центр развития ребенка - детский сад №12»                                                                   Дальнереченского городского округа  ПРИНЯТА:                                                                                                    УТВЕРЖДЕНА: Решением Педагогического совета                                                      приказом МБДОУ «ЦРР – детский сад 12 МБДОУ «ЦРР – детский сад №12»                                                        от _________________ №___ Протокол от ___________ №______                                                                                                                        Заведующий МБДОУ                                                                                                                       «ЦРР – детский сад №12»                                                                                                                         ______________ В. П. Зозуля                                                        УЧЕТ МНЕНИЯ Состав родителей (законных представителей) МБДОУ «ЦРР – детский сад №12» Протокол от ___________ № ______</dc:title>
  <dc:creator>пк</dc:creator>
  <cp:lastModifiedBy>Пользователь</cp:lastModifiedBy>
  <cp:revision>27</cp:revision>
  <dcterms:created xsi:type="dcterms:W3CDTF">2023-08-22T12:11:59Z</dcterms:created>
  <dcterms:modified xsi:type="dcterms:W3CDTF">2023-08-28T23:36:49Z</dcterms:modified>
</cp:coreProperties>
</file>