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5"/>
  </p:notesMasterIdLst>
  <p:sldIdLst>
    <p:sldId id="256" r:id="rId2"/>
    <p:sldId id="282" r:id="rId3"/>
    <p:sldId id="292" r:id="rId4"/>
    <p:sldId id="283" r:id="rId5"/>
    <p:sldId id="257" r:id="rId6"/>
    <p:sldId id="285" r:id="rId7"/>
    <p:sldId id="277" r:id="rId8"/>
    <p:sldId id="293" r:id="rId9"/>
    <p:sldId id="287" r:id="rId10"/>
    <p:sldId id="288" r:id="rId11"/>
    <p:sldId id="295" r:id="rId12"/>
    <p:sldId id="290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9999FF"/>
    <a:srgbClr val="66FF33"/>
    <a:srgbClr val="FF33CC"/>
    <a:srgbClr val="66FFFF"/>
    <a:srgbClr val="000000"/>
    <a:srgbClr val="993366"/>
    <a:srgbClr val="990099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F6AFD-C011-4848-A4BE-5D7A3AA0C970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9C3355-FF74-4444-9743-E74ED3A4260B}">
      <dgm:prSet phldrT="[Текст]" custT="1"/>
      <dgm:spPr>
        <a:solidFill>
          <a:srgbClr val="66FFFF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1. Знакомство  с  дет.садом на совместных прогулках. </a:t>
          </a:r>
        </a:p>
      </dgm:t>
    </dgm:pt>
    <dgm:pt modelId="{D88BE06D-E9DC-4D4D-B18D-C33C3BF44DBA}" type="parTrans" cxnId="{77CB134D-932F-4F36-BD04-48B0742C8B99}">
      <dgm:prSet/>
      <dgm:spPr/>
      <dgm:t>
        <a:bodyPr/>
        <a:lstStyle/>
        <a:p>
          <a:endParaRPr lang="ru-RU"/>
        </a:p>
      </dgm:t>
    </dgm:pt>
    <dgm:pt modelId="{46DDBF67-5599-42DC-95F1-8A4133BA5E11}" type="sibTrans" cxnId="{77CB134D-932F-4F36-BD04-48B0742C8B99}">
      <dgm:prSet/>
      <dgm:spPr>
        <a:solidFill>
          <a:srgbClr val="66FFFF"/>
        </a:solidFill>
      </dgm:spPr>
      <dgm:t>
        <a:bodyPr/>
        <a:lstStyle/>
        <a:p>
          <a:endParaRPr lang="ru-RU"/>
        </a:p>
      </dgm:t>
    </dgm:pt>
    <dgm:pt modelId="{175FD513-4FA4-47D6-865F-1750B5145428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2. Постепенный переход в группу с ограничением (2-3 часа). </a:t>
          </a:r>
        </a:p>
      </dgm:t>
    </dgm:pt>
    <dgm:pt modelId="{8B89C01C-6EE0-4DEF-9A24-1B6E1CEEB271}" type="parTrans" cxnId="{3C3B0861-BEA1-4071-92F1-57EDDFA87C3B}">
      <dgm:prSet/>
      <dgm:spPr/>
      <dgm:t>
        <a:bodyPr/>
        <a:lstStyle/>
        <a:p>
          <a:endParaRPr lang="ru-RU"/>
        </a:p>
      </dgm:t>
    </dgm:pt>
    <dgm:pt modelId="{B4E302B2-3CFC-4966-A529-B653CD920111}" type="sibTrans" cxnId="{3C3B0861-BEA1-4071-92F1-57EDDFA87C3B}">
      <dgm:prSet/>
      <dgm:spPr>
        <a:solidFill>
          <a:srgbClr val="66FF33"/>
        </a:solidFill>
      </dgm:spPr>
      <dgm:t>
        <a:bodyPr/>
        <a:lstStyle/>
        <a:p>
          <a:endParaRPr lang="ru-RU"/>
        </a:p>
      </dgm:t>
    </dgm:pt>
    <dgm:pt modelId="{DDEBD675-70B1-4B52-92CF-0293D3A3278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3. Важно, чтобы ребенок чувствовал Ваш голос.</a:t>
          </a:r>
        </a:p>
      </dgm:t>
    </dgm:pt>
    <dgm:pt modelId="{FF1073CF-A192-4651-94CE-74952B2FAF68}" type="parTrans" cxnId="{F3FC7F80-8AEC-422A-B81E-2D445C722CA7}">
      <dgm:prSet/>
      <dgm:spPr/>
      <dgm:t>
        <a:bodyPr/>
        <a:lstStyle/>
        <a:p>
          <a:endParaRPr lang="ru-RU"/>
        </a:p>
      </dgm:t>
    </dgm:pt>
    <dgm:pt modelId="{45DDC08E-8697-47D8-95E1-6A70B444BFED}" type="sibTrans" cxnId="{F3FC7F80-8AEC-422A-B81E-2D445C722CA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3BE4617-3804-4941-A031-66BDE9E10B6B}">
      <dgm:prSet phldrT="[Текст]" custT="1"/>
      <dgm:spPr>
        <a:solidFill>
          <a:srgbClr val="008000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6. В помощь – папа или дедушка.</a:t>
          </a:r>
        </a:p>
      </dgm:t>
    </dgm:pt>
    <dgm:pt modelId="{E168BEC4-A1F0-4803-89BF-FED08ED1FB4F}" type="parTrans" cxnId="{9EA87771-3C77-482D-A358-7CB2335F1AF5}">
      <dgm:prSet/>
      <dgm:spPr/>
      <dgm:t>
        <a:bodyPr/>
        <a:lstStyle/>
        <a:p>
          <a:endParaRPr lang="ru-RU"/>
        </a:p>
      </dgm:t>
    </dgm:pt>
    <dgm:pt modelId="{3AEF5EEB-04C3-4797-9AC4-E4DDC7EFDE8E}" type="sibTrans" cxnId="{9EA87771-3C77-482D-A358-7CB2335F1AF5}">
      <dgm:prSet/>
      <dgm:spPr>
        <a:solidFill>
          <a:srgbClr val="008000"/>
        </a:solidFill>
      </dgm:spPr>
      <dgm:t>
        <a:bodyPr/>
        <a:lstStyle/>
        <a:p>
          <a:endParaRPr lang="ru-RU"/>
        </a:p>
      </dgm:t>
    </dgm:pt>
    <dgm:pt modelId="{161C99C7-1376-4E20-9B65-603D91268D4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5. На 9-ый день останьтесь дома.</a:t>
          </a:r>
        </a:p>
      </dgm:t>
    </dgm:pt>
    <dgm:pt modelId="{0C7CD68F-CA8D-4922-B8B5-DB54B626AFCA}" type="parTrans" cxnId="{65E2247B-0E20-4FD1-AFF6-0ED72D7EE556}">
      <dgm:prSet/>
      <dgm:spPr/>
      <dgm:t>
        <a:bodyPr/>
        <a:lstStyle/>
        <a:p>
          <a:endParaRPr lang="ru-RU"/>
        </a:p>
      </dgm:t>
    </dgm:pt>
    <dgm:pt modelId="{3F2F04A9-7226-4615-90FF-489A4C4FD8DB}" type="sibTrans" cxnId="{65E2247B-0E20-4FD1-AFF6-0ED72D7EE556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E130ECFA-7037-454A-86F4-F067EC344A0D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4. На 6-ой день желательно оставить на дневной сон.</a:t>
          </a:r>
        </a:p>
      </dgm:t>
    </dgm:pt>
    <dgm:pt modelId="{38843823-B348-4379-89ED-C3EC0AF4B0FE}" type="parTrans" cxnId="{A89EAEF6-109B-45A5-80D7-510DDA124DF1}">
      <dgm:prSet/>
      <dgm:spPr/>
      <dgm:t>
        <a:bodyPr/>
        <a:lstStyle/>
        <a:p>
          <a:endParaRPr lang="ru-RU"/>
        </a:p>
      </dgm:t>
    </dgm:pt>
    <dgm:pt modelId="{3BD0123A-4D54-4A46-852D-5565B1CEA331}" type="sibTrans" cxnId="{A89EAEF6-109B-45A5-80D7-510DDA124DF1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F154614F-C0D7-4AD9-AC9E-9D6C464D0157}">
      <dgm:prSet phldrT="[Текст]" custT="1"/>
      <dgm:spPr>
        <a:solidFill>
          <a:srgbClr val="9999FF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7. Плач, капризы, страхи – это нормально!</a:t>
          </a:r>
        </a:p>
      </dgm:t>
    </dgm:pt>
    <dgm:pt modelId="{C6EED94D-6022-4AFB-9AC7-42C9B2BA03C8}" type="parTrans" cxnId="{169FD402-F4FD-40AD-9ACB-3C9F66E61772}">
      <dgm:prSet/>
      <dgm:spPr/>
      <dgm:t>
        <a:bodyPr/>
        <a:lstStyle/>
        <a:p>
          <a:endParaRPr lang="ru-RU"/>
        </a:p>
      </dgm:t>
    </dgm:pt>
    <dgm:pt modelId="{61B929A5-A00A-4200-8075-8DAF18A431C1}" type="sibTrans" cxnId="{169FD402-F4FD-40AD-9ACB-3C9F66E61772}">
      <dgm:prSet/>
      <dgm:spPr>
        <a:solidFill>
          <a:srgbClr val="9999FF"/>
        </a:solidFill>
      </dgm:spPr>
      <dgm:t>
        <a:bodyPr/>
        <a:lstStyle/>
        <a:p>
          <a:endParaRPr lang="ru-RU"/>
        </a:p>
      </dgm:t>
    </dgm:pt>
    <dgm:pt modelId="{DF5DD986-1F9E-4FB0-AD2E-75ABFF3B1B24}">
      <dgm:prSet phldrT="[Текст]" custT="1"/>
      <dgm:spPr>
        <a:solidFill>
          <a:srgbClr val="CC00CC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8. Не ломайте «вредные привычки» ребенка.</a:t>
          </a:r>
        </a:p>
      </dgm:t>
    </dgm:pt>
    <dgm:pt modelId="{70FC0D72-F602-4E95-9701-2F9F62593196}" type="parTrans" cxnId="{DD054565-2C30-4AD2-912F-36BE69D7F4A7}">
      <dgm:prSet/>
      <dgm:spPr/>
      <dgm:t>
        <a:bodyPr/>
        <a:lstStyle/>
        <a:p>
          <a:endParaRPr lang="ru-RU"/>
        </a:p>
      </dgm:t>
    </dgm:pt>
    <dgm:pt modelId="{57141769-8CB2-4E42-852C-30FC3A87DE42}" type="sibTrans" cxnId="{DD054565-2C30-4AD2-912F-36BE69D7F4A7}">
      <dgm:prSet/>
      <dgm:spPr>
        <a:solidFill>
          <a:srgbClr val="CC00CC"/>
        </a:solidFill>
      </dgm:spPr>
      <dgm:t>
        <a:bodyPr/>
        <a:lstStyle/>
        <a:p>
          <a:endParaRPr lang="ru-RU"/>
        </a:p>
      </dgm:t>
    </dgm:pt>
    <dgm:pt modelId="{FC8E507A-6ED9-40A6-8CDE-4EB2E932844E}">
      <dgm:prSet phldrT="[Текст]" custT="1"/>
      <dgm:spPr>
        <a:solidFill>
          <a:srgbClr val="993366"/>
        </a:solidFill>
      </dgm:spPr>
      <dgm:t>
        <a:bodyPr/>
        <a:lstStyle/>
        <a:p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9. </a:t>
          </a:r>
          <a:r>
            <a:rPr lang="ru-RU" sz="2000" b="1" i="1" dirty="0" err="1">
              <a:solidFill>
                <a:srgbClr val="000000"/>
              </a:solidFill>
              <a:latin typeface="Constantia" pitchFamily="18" charset="0"/>
            </a:rPr>
            <a:t>Успокоитель-ные</a:t>
          </a:r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 травяные и </a:t>
          </a:r>
          <a:r>
            <a:rPr lang="ru-RU" sz="2000" b="1" i="1" dirty="0" err="1">
              <a:solidFill>
                <a:srgbClr val="000000"/>
              </a:solidFill>
              <a:latin typeface="Constantia" pitchFamily="18" charset="0"/>
            </a:rPr>
            <a:t>общеукрепля-ющие</a:t>
          </a:r>
          <a:r>
            <a:rPr lang="ru-RU" sz="2000" b="1" i="1" dirty="0">
              <a:solidFill>
                <a:srgbClr val="000000"/>
              </a:solidFill>
              <a:latin typeface="Constantia" pitchFamily="18" charset="0"/>
            </a:rPr>
            <a:t> сборы</a:t>
          </a:r>
        </a:p>
      </dgm:t>
    </dgm:pt>
    <dgm:pt modelId="{53C5A790-7CF1-42BA-85BD-CE4FAA3D98BA}" type="parTrans" cxnId="{F681E255-C2A2-45F7-887A-62F842701994}">
      <dgm:prSet/>
      <dgm:spPr/>
      <dgm:t>
        <a:bodyPr/>
        <a:lstStyle/>
        <a:p>
          <a:endParaRPr lang="ru-RU"/>
        </a:p>
      </dgm:t>
    </dgm:pt>
    <dgm:pt modelId="{FC408FDB-1DEB-47BE-B054-5F602479B355}" type="sibTrans" cxnId="{F681E255-C2A2-45F7-887A-62F842701994}">
      <dgm:prSet/>
      <dgm:spPr/>
      <dgm:t>
        <a:bodyPr/>
        <a:lstStyle/>
        <a:p>
          <a:endParaRPr lang="ru-RU"/>
        </a:p>
      </dgm:t>
    </dgm:pt>
    <dgm:pt modelId="{0D5DCB26-493E-4BC4-AA48-125BEA120F1D}" type="pres">
      <dgm:prSet presAssocID="{83CF6AFD-C011-4848-A4BE-5D7A3AA0C970}" presName="Name0" presStyleCnt="0">
        <dgm:presLayoutVars>
          <dgm:dir/>
          <dgm:resizeHandles/>
        </dgm:presLayoutVars>
      </dgm:prSet>
      <dgm:spPr/>
    </dgm:pt>
    <dgm:pt modelId="{261D0A95-3D2E-4A5F-83C8-F99E32A62D47}" type="pres">
      <dgm:prSet presAssocID="{709C3355-FF74-4444-9743-E74ED3A4260B}" presName="compNode" presStyleCnt="0"/>
      <dgm:spPr/>
    </dgm:pt>
    <dgm:pt modelId="{0484E77E-4A09-4CA5-B51F-5DD2EC3CA3EC}" type="pres">
      <dgm:prSet presAssocID="{709C3355-FF74-4444-9743-E74ED3A4260B}" presName="dummyConnPt" presStyleCnt="0"/>
      <dgm:spPr/>
    </dgm:pt>
    <dgm:pt modelId="{3DEFE5AA-9407-40B8-A97E-E849765F3283}" type="pres">
      <dgm:prSet presAssocID="{709C3355-FF74-4444-9743-E74ED3A4260B}" presName="node" presStyleLbl="node1" presStyleIdx="0" presStyleCnt="9">
        <dgm:presLayoutVars>
          <dgm:bulletEnabled val="1"/>
        </dgm:presLayoutVars>
      </dgm:prSet>
      <dgm:spPr/>
    </dgm:pt>
    <dgm:pt modelId="{440E9C1D-E9E9-4651-91B9-96CBC59BD5A5}" type="pres">
      <dgm:prSet presAssocID="{46DDBF67-5599-42DC-95F1-8A4133BA5E11}" presName="sibTrans" presStyleLbl="bgSibTrans2D1" presStyleIdx="0" presStyleCnt="8"/>
      <dgm:spPr/>
    </dgm:pt>
    <dgm:pt modelId="{B4085D54-5A2F-473A-99EA-6B48C9505C7A}" type="pres">
      <dgm:prSet presAssocID="{175FD513-4FA4-47D6-865F-1750B5145428}" presName="compNode" presStyleCnt="0"/>
      <dgm:spPr/>
    </dgm:pt>
    <dgm:pt modelId="{D05817CA-79FF-4193-A902-500B678574B3}" type="pres">
      <dgm:prSet presAssocID="{175FD513-4FA4-47D6-865F-1750B5145428}" presName="dummyConnPt" presStyleCnt="0"/>
      <dgm:spPr/>
    </dgm:pt>
    <dgm:pt modelId="{EB66A396-4D5C-4104-9470-8020D36C1CB8}" type="pres">
      <dgm:prSet presAssocID="{175FD513-4FA4-47D6-865F-1750B5145428}" presName="node" presStyleLbl="node1" presStyleIdx="1" presStyleCnt="9">
        <dgm:presLayoutVars>
          <dgm:bulletEnabled val="1"/>
        </dgm:presLayoutVars>
      </dgm:prSet>
      <dgm:spPr/>
    </dgm:pt>
    <dgm:pt modelId="{325A8406-FD67-4750-8BA4-AE969E0E44F7}" type="pres">
      <dgm:prSet presAssocID="{B4E302B2-3CFC-4966-A529-B653CD920111}" presName="sibTrans" presStyleLbl="bgSibTrans2D1" presStyleIdx="1" presStyleCnt="8"/>
      <dgm:spPr/>
    </dgm:pt>
    <dgm:pt modelId="{80AF7DCD-4250-436D-AD7C-3D77FBE257C7}" type="pres">
      <dgm:prSet presAssocID="{DDEBD675-70B1-4B52-92CF-0293D3A32780}" presName="compNode" presStyleCnt="0"/>
      <dgm:spPr/>
    </dgm:pt>
    <dgm:pt modelId="{F75F3B55-0BBB-4F74-BE90-7A6A2E6A858F}" type="pres">
      <dgm:prSet presAssocID="{DDEBD675-70B1-4B52-92CF-0293D3A32780}" presName="dummyConnPt" presStyleCnt="0"/>
      <dgm:spPr/>
    </dgm:pt>
    <dgm:pt modelId="{DC62F9E3-3DD2-4B3C-BA5F-D3EFE9F87DBE}" type="pres">
      <dgm:prSet presAssocID="{DDEBD675-70B1-4B52-92CF-0293D3A32780}" presName="node" presStyleLbl="node1" presStyleIdx="2" presStyleCnt="9">
        <dgm:presLayoutVars>
          <dgm:bulletEnabled val="1"/>
        </dgm:presLayoutVars>
      </dgm:prSet>
      <dgm:spPr/>
    </dgm:pt>
    <dgm:pt modelId="{A0010983-65AC-4532-AC65-5086BB982E41}" type="pres">
      <dgm:prSet presAssocID="{45DDC08E-8697-47D8-95E1-6A70B444BFED}" presName="sibTrans" presStyleLbl="bgSibTrans2D1" presStyleIdx="2" presStyleCnt="8"/>
      <dgm:spPr/>
    </dgm:pt>
    <dgm:pt modelId="{89EF3471-E7E1-469F-A7D9-9A231104D488}" type="pres">
      <dgm:prSet presAssocID="{B3BE4617-3804-4941-A031-66BDE9E10B6B}" presName="compNode" presStyleCnt="0"/>
      <dgm:spPr/>
    </dgm:pt>
    <dgm:pt modelId="{D866C45F-01C4-4552-83D6-FAFED594A6CC}" type="pres">
      <dgm:prSet presAssocID="{B3BE4617-3804-4941-A031-66BDE9E10B6B}" presName="dummyConnPt" presStyleCnt="0"/>
      <dgm:spPr/>
    </dgm:pt>
    <dgm:pt modelId="{2C169E14-A7F8-4150-9CF5-38095A05B47D}" type="pres">
      <dgm:prSet presAssocID="{B3BE4617-3804-4941-A031-66BDE9E10B6B}" presName="node" presStyleLbl="node1" presStyleIdx="3" presStyleCnt="9">
        <dgm:presLayoutVars>
          <dgm:bulletEnabled val="1"/>
        </dgm:presLayoutVars>
      </dgm:prSet>
      <dgm:spPr/>
    </dgm:pt>
    <dgm:pt modelId="{FF62FEC9-7F0C-4EF2-812E-5C3CCFA4E84F}" type="pres">
      <dgm:prSet presAssocID="{3AEF5EEB-04C3-4797-9AC4-E4DDC7EFDE8E}" presName="sibTrans" presStyleLbl="bgSibTrans2D1" presStyleIdx="3" presStyleCnt="8"/>
      <dgm:spPr/>
    </dgm:pt>
    <dgm:pt modelId="{1D277533-160B-4F69-AA49-B86BEA8DADA9}" type="pres">
      <dgm:prSet presAssocID="{161C99C7-1376-4E20-9B65-603D91268D42}" presName="compNode" presStyleCnt="0"/>
      <dgm:spPr/>
    </dgm:pt>
    <dgm:pt modelId="{494142A4-03F8-4C50-BCC6-03EB096E8300}" type="pres">
      <dgm:prSet presAssocID="{161C99C7-1376-4E20-9B65-603D91268D42}" presName="dummyConnPt" presStyleCnt="0"/>
      <dgm:spPr/>
    </dgm:pt>
    <dgm:pt modelId="{C044A406-39D3-4B64-B6DB-DD9CFE7CDEEC}" type="pres">
      <dgm:prSet presAssocID="{161C99C7-1376-4E20-9B65-603D91268D42}" presName="node" presStyleLbl="node1" presStyleIdx="4" presStyleCnt="9">
        <dgm:presLayoutVars>
          <dgm:bulletEnabled val="1"/>
        </dgm:presLayoutVars>
      </dgm:prSet>
      <dgm:spPr/>
    </dgm:pt>
    <dgm:pt modelId="{D685B3E0-0488-4BBB-B232-A2741DC6A46B}" type="pres">
      <dgm:prSet presAssocID="{3F2F04A9-7226-4615-90FF-489A4C4FD8DB}" presName="sibTrans" presStyleLbl="bgSibTrans2D1" presStyleIdx="4" presStyleCnt="8"/>
      <dgm:spPr/>
    </dgm:pt>
    <dgm:pt modelId="{3806B7F4-A3B4-443C-93D2-0D01500DB51C}" type="pres">
      <dgm:prSet presAssocID="{E130ECFA-7037-454A-86F4-F067EC344A0D}" presName="compNode" presStyleCnt="0"/>
      <dgm:spPr/>
    </dgm:pt>
    <dgm:pt modelId="{4B9C8449-D6E1-48FA-A94B-90A35C9320BB}" type="pres">
      <dgm:prSet presAssocID="{E130ECFA-7037-454A-86F4-F067EC344A0D}" presName="dummyConnPt" presStyleCnt="0"/>
      <dgm:spPr/>
    </dgm:pt>
    <dgm:pt modelId="{21CFCB7C-AABD-4DD5-9565-748BEC9F735F}" type="pres">
      <dgm:prSet presAssocID="{E130ECFA-7037-454A-86F4-F067EC344A0D}" presName="node" presStyleLbl="node1" presStyleIdx="5" presStyleCnt="9">
        <dgm:presLayoutVars>
          <dgm:bulletEnabled val="1"/>
        </dgm:presLayoutVars>
      </dgm:prSet>
      <dgm:spPr/>
    </dgm:pt>
    <dgm:pt modelId="{DF919D91-6283-4699-8530-CDC7953790D6}" type="pres">
      <dgm:prSet presAssocID="{3BD0123A-4D54-4A46-852D-5565B1CEA331}" presName="sibTrans" presStyleLbl="bgSibTrans2D1" presStyleIdx="5" presStyleCnt="8"/>
      <dgm:spPr/>
    </dgm:pt>
    <dgm:pt modelId="{B4E92907-2E52-4E6B-BA0D-1EEBF4E6E0A2}" type="pres">
      <dgm:prSet presAssocID="{F154614F-C0D7-4AD9-AC9E-9D6C464D0157}" presName="compNode" presStyleCnt="0"/>
      <dgm:spPr/>
    </dgm:pt>
    <dgm:pt modelId="{AA204D47-785E-4C8C-81D3-069CB289F57D}" type="pres">
      <dgm:prSet presAssocID="{F154614F-C0D7-4AD9-AC9E-9D6C464D0157}" presName="dummyConnPt" presStyleCnt="0"/>
      <dgm:spPr/>
    </dgm:pt>
    <dgm:pt modelId="{3B7B2F91-B101-492D-8701-621F5D816869}" type="pres">
      <dgm:prSet presAssocID="{F154614F-C0D7-4AD9-AC9E-9D6C464D0157}" presName="node" presStyleLbl="node1" presStyleIdx="6" presStyleCnt="9">
        <dgm:presLayoutVars>
          <dgm:bulletEnabled val="1"/>
        </dgm:presLayoutVars>
      </dgm:prSet>
      <dgm:spPr/>
    </dgm:pt>
    <dgm:pt modelId="{E48BE081-152B-4C10-8573-76AEEE8963F3}" type="pres">
      <dgm:prSet presAssocID="{61B929A5-A00A-4200-8075-8DAF18A431C1}" presName="sibTrans" presStyleLbl="bgSibTrans2D1" presStyleIdx="6" presStyleCnt="8"/>
      <dgm:spPr/>
    </dgm:pt>
    <dgm:pt modelId="{E84D94FB-E363-45BD-9F7F-DEFB330B52FA}" type="pres">
      <dgm:prSet presAssocID="{DF5DD986-1F9E-4FB0-AD2E-75ABFF3B1B24}" presName="compNode" presStyleCnt="0"/>
      <dgm:spPr/>
    </dgm:pt>
    <dgm:pt modelId="{7656137F-E808-43DE-9502-E5A0E2E8C9B4}" type="pres">
      <dgm:prSet presAssocID="{DF5DD986-1F9E-4FB0-AD2E-75ABFF3B1B24}" presName="dummyConnPt" presStyleCnt="0"/>
      <dgm:spPr/>
    </dgm:pt>
    <dgm:pt modelId="{DAE1A7F9-5A50-4DFA-8BC5-33D93500AB05}" type="pres">
      <dgm:prSet presAssocID="{DF5DD986-1F9E-4FB0-AD2E-75ABFF3B1B24}" presName="node" presStyleLbl="node1" presStyleIdx="7" presStyleCnt="9" custLinFactNeighborX="-774" custLinFactNeighborY="-489">
        <dgm:presLayoutVars>
          <dgm:bulletEnabled val="1"/>
        </dgm:presLayoutVars>
      </dgm:prSet>
      <dgm:spPr/>
    </dgm:pt>
    <dgm:pt modelId="{A0A3C37C-6D07-425B-840D-7F3A782D2391}" type="pres">
      <dgm:prSet presAssocID="{57141769-8CB2-4E42-852C-30FC3A87DE42}" presName="sibTrans" presStyleLbl="bgSibTrans2D1" presStyleIdx="7" presStyleCnt="8"/>
      <dgm:spPr/>
    </dgm:pt>
    <dgm:pt modelId="{3BCA782C-134B-43DD-AE5E-CC7C4E1BC530}" type="pres">
      <dgm:prSet presAssocID="{FC8E507A-6ED9-40A6-8CDE-4EB2E932844E}" presName="compNode" presStyleCnt="0"/>
      <dgm:spPr/>
    </dgm:pt>
    <dgm:pt modelId="{4A4B8034-759E-4618-8640-1F1201F67D82}" type="pres">
      <dgm:prSet presAssocID="{FC8E507A-6ED9-40A6-8CDE-4EB2E932844E}" presName="dummyConnPt" presStyleCnt="0"/>
      <dgm:spPr/>
    </dgm:pt>
    <dgm:pt modelId="{21A74CD8-A243-4209-9D84-8B2FF85BF7FA}" type="pres">
      <dgm:prSet presAssocID="{FC8E507A-6ED9-40A6-8CDE-4EB2E932844E}" presName="node" presStyleLbl="node1" presStyleIdx="8" presStyleCnt="9">
        <dgm:presLayoutVars>
          <dgm:bulletEnabled val="1"/>
        </dgm:presLayoutVars>
      </dgm:prSet>
      <dgm:spPr/>
    </dgm:pt>
  </dgm:ptLst>
  <dgm:cxnLst>
    <dgm:cxn modelId="{AE16C100-A37B-4353-9844-B29FD2A2A0B7}" type="presOf" srcId="{3BD0123A-4D54-4A46-852D-5565B1CEA331}" destId="{DF919D91-6283-4699-8530-CDC7953790D6}" srcOrd="0" destOrd="0" presId="urn:microsoft.com/office/officeart/2005/8/layout/bProcess4"/>
    <dgm:cxn modelId="{169FD402-F4FD-40AD-9ACB-3C9F66E61772}" srcId="{83CF6AFD-C011-4848-A4BE-5D7A3AA0C970}" destId="{F154614F-C0D7-4AD9-AC9E-9D6C464D0157}" srcOrd="6" destOrd="0" parTransId="{C6EED94D-6022-4AFB-9AC7-42C9B2BA03C8}" sibTransId="{61B929A5-A00A-4200-8075-8DAF18A431C1}"/>
    <dgm:cxn modelId="{0132AB13-6D5D-463D-9C85-16B54FD3FBDE}" type="presOf" srcId="{3F2F04A9-7226-4615-90FF-489A4C4FD8DB}" destId="{D685B3E0-0488-4BBB-B232-A2741DC6A46B}" srcOrd="0" destOrd="0" presId="urn:microsoft.com/office/officeart/2005/8/layout/bProcess4"/>
    <dgm:cxn modelId="{24537D16-1C85-479F-A11E-1BB34F8D1533}" type="presOf" srcId="{61B929A5-A00A-4200-8075-8DAF18A431C1}" destId="{E48BE081-152B-4C10-8573-76AEEE8963F3}" srcOrd="0" destOrd="0" presId="urn:microsoft.com/office/officeart/2005/8/layout/bProcess4"/>
    <dgm:cxn modelId="{8C7F9C1B-2766-4944-823A-F34FEFB411BD}" type="presOf" srcId="{83CF6AFD-C011-4848-A4BE-5D7A3AA0C970}" destId="{0D5DCB26-493E-4BC4-AA48-125BEA120F1D}" srcOrd="0" destOrd="0" presId="urn:microsoft.com/office/officeart/2005/8/layout/bProcess4"/>
    <dgm:cxn modelId="{4FE99C27-F8BD-466D-BD0B-8F79132E7F7D}" type="presOf" srcId="{709C3355-FF74-4444-9743-E74ED3A4260B}" destId="{3DEFE5AA-9407-40B8-A97E-E849765F3283}" srcOrd="0" destOrd="0" presId="urn:microsoft.com/office/officeart/2005/8/layout/bProcess4"/>
    <dgm:cxn modelId="{58F24330-278E-4EE0-9916-6AF64D02E76B}" type="presOf" srcId="{57141769-8CB2-4E42-852C-30FC3A87DE42}" destId="{A0A3C37C-6D07-425B-840D-7F3A782D2391}" srcOrd="0" destOrd="0" presId="urn:microsoft.com/office/officeart/2005/8/layout/bProcess4"/>
    <dgm:cxn modelId="{A7AA3C36-F560-4F19-9C89-713C36564600}" type="presOf" srcId="{B4E302B2-3CFC-4966-A529-B653CD920111}" destId="{325A8406-FD67-4750-8BA4-AE969E0E44F7}" srcOrd="0" destOrd="0" presId="urn:microsoft.com/office/officeart/2005/8/layout/bProcess4"/>
    <dgm:cxn modelId="{3C3B0861-BEA1-4071-92F1-57EDDFA87C3B}" srcId="{83CF6AFD-C011-4848-A4BE-5D7A3AA0C970}" destId="{175FD513-4FA4-47D6-865F-1750B5145428}" srcOrd="1" destOrd="0" parTransId="{8B89C01C-6EE0-4DEF-9A24-1B6E1CEEB271}" sibTransId="{B4E302B2-3CFC-4966-A529-B653CD920111}"/>
    <dgm:cxn modelId="{DD054565-2C30-4AD2-912F-36BE69D7F4A7}" srcId="{83CF6AFD-C011-4848-A4BE-5D7A3AA0C970}" destId="{DF5DD986-1F9E-4FB0-AD2E-75ABFF3B1B24}" srcOrd="7" destOrd="0" parTransId="{70FC0D72-F602-4E95-9701-2F9F62593196}" sibTransId="{57141769-8CB2-4E42-852C-30FC3A87DE42}"/>
    <dgm:cxn modelId="{77CB134D-932F-4F36-BD04-48B0742C8B99}" srcId="{83CF6AFD-C011-4848-A4BE-5D7A3AA0C970}" destId="{709C3355-FF74-4444-9743-E74ED3A4260B}" srcOrd="0" destOrd="0" parTransId="{D88BE06D-E9DC-4D4D-B18D-C33C3BF44DBA}" sibTransId="{46DDBF67-5599-42DC-95F1-8A4133BA5E11}"/>
    <dgm:cxn modelId="{9EA87771-3C77-482D-A358-7CB2335F1AF5}" srcId="{83CF6AFD-C011-4848-A4BE-5D7A3AA0C970}" destId="{B3BE4617-3804-4941-A031-66BDE9E10B6B}" srcOrd="3" destOrd="0" parTransId="{E168BEC4-A1F0-4803-89BF-FED08ED1FB4F}" sibTransId="{3AEF5EEB-04C3-4797-9AC4-E4DDC7EFDE8E}"/>
    <dgm:cxn modelId="{D466F452-BCED-490F-A928-FD479C814D22}" type="presOf" srcId="{E130ECFA-7037-454A-86F4-F067EC344A0D}" destId="{21CFCB7C-AABD-4DD5-9565-748BEC9F735F}" srcOrd="0" destOrd="0" presId="urn:microsoft.com/office/officeart/2005/8/layout/bProcess4"/>
    <dgm:cxn modelId="{F681E255-C2A2-45F7-887A-62F842701994}" srcId="{83CF6AFD-C011-4848-A4BE-5D7A3AA0C970}" destId="{FC8E507A-6ED9-40A6-8CDE-4EB2E932844E}" srcOrd="8" destOrd="0" parTransId="{53C5A790-7CF1-42BA-85BD-CE4FAA3D98BA}" sibTransId="{FC408FDB-1DEB-47BE-B054-5F602479B355}"/>
    <dgm:cxn modelId="{B6E1EF76-022B-44B1-BAC6-15E72128B144}" type="presOf" srcId="{DF5DD986-1F9E-4FB0-AD2E-75ABFF3B1B24}" destId="{DAE1A7F9-5A50-4DFA-8BC5-33D93500AB05}" srcOrd="0" destOrd="0" presId="urn:microsoft.com/office/officeart/2005/8/layout/bProcess4"/>
    <dgm:cxn modelId="{65E2247B-0E20-4FD1-AFF6-0ED72D7EE556}" srcId="{83CF6AFD-C011-4848-A4BE-5D7A3AA0C970}" destId="{161C99C7-1376-4E20-9B65-603D91268D42}" srcOrd="4" destOrd="0" parTransId="{0C7CD68F-CA8D-4922-B8B5-DB54B626AFCA}" sibTransId="{3F2F04A9-7226-4615-90FF-489A4C4FD8DB}"/>
    <dgm:cxn modelId="{5290607D-07C0-4E35-86F2-D1F4943713BD}" type="presOf" srcId="{F154614F-C0D7-4AD9-AC9E-9D6C464D0157}" destId="{3B7B2F91-B101-492D-8701-621F5D816869}" srcOrd="0" destOrd="0" presId="urn:microsoft.com/office/officeart/2005/8/layout/bProcess4"/>
    <dgm:cxn modelId="{F3FC7F80-8AEC-422A-B81E-2D445C722CA7}" srcId="{83CF6AFD-C011-4848-A4BE-5D7A3AA0C970}" destId="{DDEBD675-70B1-4B52-92CF-0293D3A32780}" srcOrd="2" destOrd="0" parTransId="{FF1073CF-A192-4651-94CE-74952B2FAF68}" sibTransId="{45DDC08E-8697-47D8-95E1-6A70B444BFED}"/>
    <dgm:cxn modelId="{BFA4FF80-09AA-4F1D-B463-B8256371CE86}" type="presOf" srcId="{46DDBF67-5599-42DC-95F1-8A4133BA5E11}" destId="{440E9C1D-E9E9-4651-91B9-96CBC59BD5A5}" srcOrd="0" destOrd="0" presId="urn:microsoft.com/office/officeart/2005/8/layout/bProcess4"/>
    <dgm:cxn modelId="{68EB0B88-4A71-4EDE-8C1F-352ECFD1054E}" type="presOf" srcId="{B3BE4617-3804-4941-A031-66BDE9E10B6B}" destId="{2C169E14-A7F8-4150-9CF5-38095A05B47D}" srcOrd="0" destOrd="0" presId="urn:microsoft.com/office/officeart/2005/8/layout/bProcess4"/>
    <dgm:cxn modelId="{D35AD88A-C200-4E2E-B10C-17E33CBA771E}" type="presOf" srcId="{DDEBD675-70B1-4B52-92CF-0293D3A32780}" destId="{DC62F9E3-3DD2-4B3C-BA5F-D3EFE9F87DBE}" srcOrd="0" destOrd="0" presId="urn:microsoft.com/office/officeart/2005/8/layout/bProcess4"/>
    <dgm:cxn modelId="{F71FA68B-AE45-4DE7-BFB2-EFE5874CAF9E}" type="presOf" srcId="{161C99C7-1376-4E20-9B65-603D91268D42}" destId="{C044A406-39D3-4B64-B6DB-DD9CFE7CDEEC}" srcOrd="0" destOrd="0" presId="urn:microsoft.com/office/officeart/2005/8/layout/bProcess4"/>
    <dgm:cxn modelId="{DE4D49A8-FD42-4D5A-BE3E-853677A59A69}" type="presOf" srcId="{3AEF5EEB-04C3-4797-9AC4-E4DDC7EFDE8E}" destId="{FF62FEC9-7F0C-4EF2-812E-5C3CCFA4E84F}" srcOrd="0" destOrd="0" presId="urn:microsoft.com/office/officeart/2005/8/layout/bProcess4"/>
    <dgm:cxn modelId="{AD53BFBF-3995-47D2-9A8A-C1746DE38F02}" type="presOf" srcId="{175FD513-4FA4-47D6-865F-1750B5145428}" destId="{EB66A396-4D5C-4104-9470-8020D36C1CB8}" srcOrd="0" destOrd="0" presId="urn:microsoft.com/office/officeart/2005/8/layout/bProcess4"/>
    <dgm:cxn modelId="{073F04CB-DC6E-4C73-A432-5C1F065CB70E}" type="presOf" srcId="{FC8E507A-6ED9-40A6-8CDE-4EB2E932844E}" destId="{21A74CD8-A243-4209-9D84-8B2FF85BF7FA}" srcOrd="0" destOrd="0" presId="urn:microsoft.com/office/officeart/2005/8/layout/bProcess4"/>
    <dgm:cxn modelId="{262A45D6-2CE9-4E37-88AB-D5E252BFF04D}" type="presOf" srcId="{45DDC08E-8697-47D8-95E1-6A70B444BFED}" destId="{A0010983-65AC-4532-AC65-5086BB982E41}" srcOrd="0" destOrd="0" presId="urn:microsoft.com/office/officeart/2005/8/layout/bProcess4"/>
    <dgm:cxn modelId="{A89EAEF6-109B-45A5-80D7-510DDA124DF1}" srcId="{83CF6AFD-C011-4848-A4BE-5D7A3AA0C970}" destId="{E130ECFA-7037-454A-86F4-F067EC344A0D}" srcOrd="5" destOrd="0" parTransId="{38843823-B348-4379-89ED-C3EC0AF4B0FE}" sibTransId="{3BD0123A-4D54-4A46-852D-5565B1CEA331}"/>
    <dgm:cxn modelId="{E6E72D9C-1E69-4E33-AC64-C9E84DACDE41}" type="presParOf" srcId="{0D5DCB26-493E-4BC4-AA48-125BEA120F1D}" destId="{261D0A95-3D2E-4A5F-83C8-F99E32A62D47}" srcOrd="0" destOrd="0" presId="urn:microsoft.com/office/officeart/2005/8/layout/bProcess4"/>
    <dgm:cxn modelId="{FD08A019-0A85-4CDA-B3A4-F52939AA51F2}" type="presParOf" srcId="{261D0A95-3D2E-4A5F-83C8-F99E32A62D47}" destId="{0484E77E-4A09-4CA5-B51F-5DD2EC3CA3EC}" srcOrd="0" destOrd="0" presId="urn:microsoft.com/office/officeart/2005/8/layout/bProcess4"/>
    <dgm:cxn modelId="{E8A5FBFD-5633-466C-8E2D-1F6D32480915}" type="presParOf" srcId="{261D0A95-3D2E-4A5F-83C8-F99E32A62D47}" destId="{3DEFE5AA-9407-40B8-A97E-E849765F3283}" srcOrd="1" destOrd="0" presId="urn:microsoft.com/office/officeart/2005/8/layout/bProcess4"/>
    <dgm:cxn modelId="{BE568F1B-D97E-4F64-ACB1-6018538FD4DA}" type="presParOf" srcId="{0D5DCB26-493E-4BC4-AA48-125BEA120F1D}" destId="{440E9C1D-E9E9-4651-91B9-96CBC59BD5A5}" srcOrd="1" destOrd="0" presId="urn:microsoft.com/office/officeart/2005/8/layout/bProcess4"/>
    <dgm:cxn modelId="{51247792-D5BA-4B64-8AE0-0B7ED697BDC4}" type="presParOf" srcId="{0D5DCB26-493E-4BC4-AA48-125BEA120F1D}" destId="{B4085D54-5A2F-473A-99EA-6B48C9505C7A}" srcOrd="2" destOrd="0" presId="urn:microsoft.com/office/officeart/2005/8/layout/bProcess4"/>
    <dgm:cxn modelId="{EEF4D976-7588-497F-961A-89CC36E73DB0}" type="presParOf" srcId="{B4085D54-5A2F-473A-99EA-6B48C9505C7A}" destId="{D05817CA-79FF-4193-A902-500B678574B3}" srcOrd="0" destOrd="0" presId="urn:microsoft.com/office/officeart/2005/8/layout/bProcess4"/>
    <dgm:cxn modelId="{1FA7145F-0E2C-4945-B599-D3752ADC6FFF}" type="presParOf" srcId="{B4085D54-5A2F-473A-99EA-6B48C9505C7A}" destId="{EB66A396-4D5C-4104-9470-8020D36C1CB8}" srcOrd="1" destOrd="0" presId="urn:microsoft.com/office/officeart/2005/8/layout/bProcess4"/>
    <dgm:cxn modelId="{06D953E1-28C4-41CE-BD38-3ADF3FB4A286}" type="presParOf" srcId="{0D5DCB26-493E-4BC4-AA48-125BEA120F1D}" destId="{325A8406-FD67-4750-8BA4-AE969E0E44F7}" srcOrd="3" destOrd="0" presId="urn:microsoft.com/office/officeart/2005/8/layout/bProcess4"/>
    <dgm:cxn modelId="{EEF2E993-F6EC-4640-B559-4D5B66E4ECC4}" type="presParOf" srcId="{0D5DCB26-493E-4BC4-AA48-125BEA120F1D}" destId="{80AF7DCD-4250-436D-AD7C-3D77FBE257C7}" srcOrd="4" destOrd="0" presId="urn:microsoft.com/office/officeart/2005/8/layout/bProcess4"/>
    <dgm:cxn modelId="{2E8DB692-5EEA-4778-A6EF-BD7BAD8F6AFB}" type="presParOf" srcId="{80AF7DCD-4250-436D-AD7C-3D77FBE257C7}" destId="{F75F3B55-0BBB-4F74-BE90-7A6A2E6A858F}" srcOrd="0" destOrd="0" presId="urn:microsoft.com/office/officeart/2005/8/layout/bProcess4"/>
    <dgm:cxn modelId="{1EDFE2D9-B870-4EA3-89FE-3766B404F82A}" type="presParOf" srcId="{80AF7DCD-4250-436D-AD7C-3D77FBE257C7}" destId="{DC62F9E3-3DD2-4B3C-BA5F-D3EFE9F87DBE}" srcOrd="1" destOrd="0" presId="urn:microsoft.com/office/officeart/2005/8/layout/bProcess4"/>
    <dgm:cxn modelId="{293A0AAE-6A4E-4888-AB31-CBD01687C6F6}" type="presParOf" srcId="{0D5DCB26-493E-4BC4-AA48-125BEA120F1D}" destId="{A0010983-65AC-4532-AC65-5086BB982E41}" srcOrd="5" destOrd="0" presId="urn:microsoft.com/office/officeart/2005/8/layout/bProcess4"/>
    <dgm:cxn modelId="{EBCFD1CE-F62D-450A-B621-80EE6BF290CE}" type="presParOf" srcId="{0D5DCB26-493E-4BC4-AA48-125BEA120F1D}" destId="{89EF3471-E7E1-469F-A7D9-9A231104D488}" srcOrd="6" destOrd="0" presId="urn:microsoft.com/office/officeart/2005/8/layout/bProcess4"/>
    <dgm:cxn modelId="{00598CBD-FDE8-43FC-8026-1756479153A4}" type="presParOf" srcId="{89EF3471-E7E1-469F-A7D9-9A231104D488}" destId="{D866C45F-01C4-4552-83D6-FAFED594A6CC}" srcOrd="0" destOrd="0" presId="urn:microsoft.com/office/officeart/2005/8/layout/bProcess4"/>
    <dgm:cxn modelId="{081B0B2D-8245-4418-824F-AA35A61E3C95}" type="presParOf" srcId="{89EF3471-E7E1-469F-A7D9-9A231104D488}" destId="{2C169E14-A7F8-4150-9CF5-38095A05B47D}" srcOrd="1" destOrd="0" presId="urn:microsoft.com/office/officeart/2005/8/layout/bProcess4"/>
    <dgm:cxn modelId="{B8932B28-1CA6-4604-8C37-36FA5B590DB8}" type="presParOf" srcId="{0D5DCB26-493E-4BC4-AA48-125BEA120F1D}" destId="{FF62FEC9-7F0C-4EF2-812E-5C3CCFA4E84F}" srcOrd="7" destOrd="0" presId="urn:microsoft.com/office/officeart/2005/8/layout/bProcess4"/>
    <dgm:cxn modelId="{8574E251-C218-4BCA-B9E3-AA41469BCB9B}" type="presParOf" srcId="{0D5DCB26-493E-4BC4-AA48-125BEA120F1D}" destId="{1D277533-160B-4F69-AA49-B86BEA8DADA9}" srcOrd="8" destOrd="0" presId="urn:microsoft.com/office/officeart/2005/8/layout/bProcess4"/>
    <dgm:cxn modelId="{EAF2A468-AED0-48E9-B585-356F7492785E}" type="presParOf" srcId="{1D277533-160B-4F69-AA49-B86BEA8DADA9}" destId="{494142A4-03F8-4C50-BCC6-03EB096E8300}" srcOrd="0" destOrd="0" presId="urn:microsoft.com/office/officeart/2005/8/layout/bProcess4"/>
    <dgm:cxn modelId="{3F4D64F3-8FB4-41EC-9C67-5199096E22F4}" type="presParOf" srcId="{1D277533-160B-4F69-AA49-B86BEA8DADA9}" destId="{C044A406-39D3-4B64-B6DB-DD9CFE7CDEEC}" srcOrd="1" destOrd="0" presId="urn:microsoft.com/office/officeart/2005/8/layout/bProcess4"/>
    <dgm:cxn modelId="{6E331596-4AC4-49CF-9EDD-86790431A301}" type="presParOf" srcId="{0D5DCB26-493E-4BC4-AA48-125BEA120F1D}" destId="{D685B3E0-0488-4BBB-B232-A2741DC6A46B}" srcOrd="9" destOrd="0" presId="urn:microsoft.com/office/officeart/2005/8/layout/bProcess4"/>
    <dgm:cxn modelId="{8ACA9A15-E4EF-47C8-9032-9D5A959F5384}" type="presParOf" srcId="{0D5DCB26-493E-4BC4-AA48-125BEA120F1D}" destId="{3806B7F4-A3B4-443C-93D2-0D01500DB51C}" srcOrd="10" destOrd="0" presId="urn:microsoft.com/office/officeart/2005/8/layout/bProcess4"/>
    <dgm:cxn modelId="{5FEE4A4A-C36F-4EE2-9FEA-E8BB48AA93FF}" type="presParOf" srcId="{3806B7F4-A3B4-443C-93D2-0D01500DB51C}" destId="{4B9C8449-D6E1-48FA-A94B-90A35C9320BB}" srcOrd="0" destOrd="0" presId="urn:microsoft.com/office/officeart/2005/8/layout/bProcess4"/>
    <dgm:cxn modelId="{551059C0-20D1-4767-A4AA-F819246184A4}" type="presParOf" srcId="{3806B7F4-A3B4-443C-93D2-0D01500DB51C}" destId="{21CFCB7C-AABD-4DD5-9565-748BEC9F735F}" srcOrd="1" destOrd="0" presId="urn:microsoft.com/office/officeart/2005/8/layout/bProcess4"/>
    <dgm:cxn modelId="{AE11B549-D3BF-46DA-B6B5-3151D72BA736}" type="presParOf" srcId="{0D5DCB26-493E-4BC4-AA48-125BEA120F1D}" destId="{DF919D91-6283-4699-8530-CDC7953790D6}" srcOrd="11" destOrd="0" presId="urn:microsoft.com/office/officeart/2005/8/layout/bProcess4"/>
    <dgm:cxn modelId="{46CA3760-BAE8-468E-B803-80F82D3D609B}" type="presParOf" srcId="{0D5DCB26-493E-4BC4-AA48-125BEA120F1D}" destId="{B4E92907-2E52-4E6B-BA0D-1EEBF4E6E0A2}" srcOrd="12" destOrd="0" presId="urn:microsoft.com/office/officeart/2005/8/layout/bProcess4"/>
    <dgm:cxn modelId="{D0F5E0E3-29F8-42A1-AC9C-85B2891336D6}" type="presParOf" srcId="{B4E92907-2E52-4E6B-BA0D-1EEBF4E6E0A2}" destId="{AA204D47-785E-4C8C-81D3-069CB289F57D}" srcOrd="0" destOrd="0" presId="urn:microsoft.com/office/officeart/2005/8/layout/bProcess4"/>
    <dgm:cxn modelId="{730667EC-1265-4E3E-B427-8DE494FC82F2}" type="presParOf" srcId="{B4E92907-2E52-4E6B-BA0D-1EEBF4E6E0A2}" destId="{3B7B2F91-B101-492D-8701-621F5D816869}" srcOrd="1" destOrd="0" presId="urn:microsoft.com/office/officeart/2005/8/layout/bProcess4"/>
    <dgm:cxn modelId="{ABDD9208-6BBF-4C21-99CD-D26213EDAAEC}" type="presParOf" srcId="{0D5DCB26-493E-4BC4-AA48-125BEA120F1D}" destId="{E48BE081-152B-4C10-8573-76AEEE8963F3}" srcOrd="13" destOrd="0" presId="urn:microsoft.com/office/officeart/2005/8/layout/bProcess4"/>
    <dgm:cxn modelId="{ECB22C5E-0267-4414-A537-E5E5F3CC5611}" type="presParOf" srcId="{0D5DCB26-493E-4BC4-AA48-125BEA120F1D}" destId="{E84D94FB-E363-45BD-9F7F-DEFB330B52FA}" srcOrd="14" destOrd="0" presId="urn:microsoft.com/office/officeart/2005/8/layout/bProcess4"/>
    <dgm:cxn modelId="{6CFD776C-D5B7-44BC-B82A-7B56A5E3E352}" type="presParOf" srcId="{E84D94FB-E363-45BD-9F7F-DEFB330B52FA}" destId="{7656137F-E808-43DE-9502-E5A0E2E8C9B4}" srcOrd="0" destOrd="0" presId="urn:microsoft.com/office/officeart/2005/8/layout/bProcess4"/>
    <dgm:cxn modelId="{2E523810-C2CE-4B8C-8055-719C8637CA6E}" type="presParOf" srcId="{E84D94FB-E363-45BD-9F7F-DEFB330B52FA}" destId="{DAE1A7F9-5A50-4DFA-8BC5-33D93500AB05}" srcOrd="1" destOrd="0" presId="urn:microsoft.com/office/officeart/2005/8/layout/bProcess4"/>
    <dgm:cxn modelId="{7B2ADD69-79D7-44AA-865B-BCD8469367D8}" type="presParOf" srcId="{0D5DCB26-493E-4BC4-AA48-125BEA120F1D}" destId="{A0A3C37C-6D07-425B-840D-7F3A782D2391}" srcOrd="15" destOrd="0" presId="urn:microsoft.com/office/officeart/2005/8/layout/bProcess4"/>
    <dgm:cxn modelId="{8B72C33A-6AB5-4626-8429-89DC5638D621}" type="presParOf" srcId="{0D5DCB26-493E-4BC4-AA48-125BEA120F1D}" destId="{3BCA782C-134B-43DD-AE5E-CC7C4E1BC530}" srcOrd="16" destOrd="0" presId="urn:microsoft.com/office/officeart/2005/8/layout/bProcess4"/>
    <dgm:cxn modelId="{42ECCB86-A496-4383-BE56-9D416E2EA8F7}" type="presParOf" srcId="{3BCA782C-134B-43DD-AE5E-CC7C4E1BC530}" destId="{4A4B8034-759E-4618-8640-1F1201F67D82}" srcOrd="0" destOrd="0" presId="urn:microsoft.com/office/officeart/2005/8/layout/bProcess4"/>
    <dgm:cxn modelId="{E4A62AA5-77AB-46D1-98D1-44192051B14A}" type="presParOf" srcId="{3BCA782C-134B-43DD-AE5E-CC7C4E1BC530}" destId="{21A74CD8-A243-4209-9D84-8B2FF85BF7F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E9C1D-E9E9-4651-91B9-96CBC59BD5A5}">
      <dsp:nvSpPr>
        <dsp:cNvPr id="0" name=""/>
        <dsp:cNvSpPr/>
      </dsp:nvSpPr>
      <dsp:spPr>
        <a:xfrm rot="5400000">
          <a:off x="153588" y="1122567"/>
          <a:ext cx="1755253" cy="211675"/>
        </a:xfrm>
        <a:prstGeom prst="rect">
          <a:avLst/>
        </a:prstGeom>
        <a:solidFill>
          <a:srgbClr val="66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FE5AA-9407-40B8-A97E-E849765F3283}">
      <dsp:nvSpPr>
        <dsp:cNvPr id="0" name=""/>
        <dsp:cNvSpPr/>
      </dsp:nvSpPr>
      <dsp:spPr>
        <a:xfrm>
          <a:off x="556470" y="1035"/>
          <a:ext cx="2351950" cy="1411170"/>
        </a:xfrm>
        <a:prstGeom prst="roundRect">
          <a:avLst>
            <a:gd name="adj" fmla="val 10000"/>
          </a:avLst>
        </a:prstGeom>
        <a:solidFill>
          <a:srgbClr val="66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1. Знакомство  с  дет.садом на совместных прогулках. </a:t>
          </a:r>
        </a:p>
      </dsp:txBody>
      <dsp:txXfrm>
        <a:off x="556470" y="1035"/>
        <a:ext cx="2351950" cy="1411170"/>
      </dsp:txXfrm>
    </dsp:sp>
    <dsp:sp modelId="{325A8406-FD67-4750-8BA4-AE969E0E44F7}">
      <dsp:nvSpPr>
        <dsp:cNvPr id="0" name=""/>
        <dsp:cNvSpPr/>
      </dsp:nvSpPr>
      <dsp:spPr>
        <a:xfrm rot="5400000">
          <a:off x="153588" y="2886530"/>
          <a:ext cx="1755253" cy="211675"/>
        </a:xfrm>
        <a:prstGeom prst="rect">
          <a:avLst/>
        </a:prstGeom>
        <a:solidFill>
          <a:srgbClr val="66FF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66A396-4D5C-4104-9470-8020D36C1CB8}">
      <dsp:nvSpPr>
        <dsp:cNvPr id="0" name=""/>
        <dsp:cNvSpPr/>
      </dsp:nvSpPr>
      <dsp:spPr>
        <a:xfrm>
          <a:off x="556470" y="1764998"/>
          <a:ext cx="2351950" cy="1411170"/>
        </a:xfrm>
        <a:prstGeom prst="roundRect">
          <a:avLst>
            <a:gd name="adj" fmla="val 10000"/>
          </a:avLst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2. Постепенный переход в группу с ограничением (2-3 часа). </a:t>
          </a:r>
        </a:p>
      </dsp:txBody>
      <dsp:txXfrm>
        <a:off x="556470" y="1764998"/>
        <a:ext cx="2351950" cy="1411170"/>
      </dsp:txXfrm>
    </dsp:sp>
    <dsp:sp modelId="{A0010983-65AC-4532-AC65-5086BB982E41}">
      <dsp:nvSpPr>
        <dsp:cNvPr id="0" name=""/>
        <dsp:cNvSpPr/>
      </dsp:nvSpPr>
      <dsp:spPr>
        <a:xfrm>
          <a:off x="1035570" y="3768511"/>
          <a:ext cx="3119384" cy="211675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2F9E3-3DD2-4B3C-BA5F-D3EFE9F87DBE}">
      <dsp:nvSpPr>
        <dsp:cNvPr id="0" name=""/>
        <dsp:cNvSpPr/>
      </dsp:nvSpPr>
      <dsp:spPr>
        <a:xfrm>
          <a:off x="556470" y="3528961"/>
          <a:ext cx="2351950" cy="141117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3. Важно, чтобы ребенок чувствовал Ваш голос.</a:t>
          </a:r>
        </a:p>
      </dsp:txBody>
      <dsp:txXfrm>
        <a:off x="556470" y="3528961"/>
        <a:ext cx="2351950" cy="1411170"/>
      </dsp:txXfrm>
    </dsp:sp>
    <dsp:sp modelId="{FF62FEC9-7F0C-4EF2-812E-5C3CCFA4E84F}">
      <dsp:nvSpPr>
        <dsp:cNvPr id="0" name=""/>
        <dsp:cNvSpPr/>
      </dsp:nvSpPr>
      <dsp:spPr>
        <a:xfrm rot="16200000">
          <a:off x="3281683" y="2886530"/>
          <a:ext cx="1755253" cy="211675"/>
        </a:xfrm>
        <a:prstGeom prst="rect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69E14-A7F8-4150-9CF5-38095A05B47D}">
      <dsp:nvSpPr>
        <dsp:cNvPr id="0" name=""/>
        <dsp:cNvSpPr/>
      </dsp:nvSpPr>
      <dsp:spPr>
        <a:xfrm>
          <a:off x="3684564" y="3528961"/>
          <a:ext cx="2351950" cy="1411170"/>
        </a:xfrm>
        <a:prstGeom prst="roundRect">
          <a:avLst>
            <a:gd name="adj" fmla="val 10000"/>
          </a:avLst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6. В помощь – папа или дедушка.</a:t>
          </a:r>
        </a:p>
      </dsp:txBody>
      <dsp:txXfrm>
        <a:off x="3684564" y="3528961"/>
        <a:ext cx="2351950" cy="1411170"/>
      </dsp:txXfrm>
    </dsp:sp>
    <dsp:sp modelId="{D685B3E0-0488-4BBB-B232-A2741DC6A46B}">
      <dsp:nvSpPr>
        <dsp:cNvPr id="0" name=""/>
        <dsp:cNvSpPr/>
      </dsp:nvSpPr>
      <dsp:spPr>
        <a:xfrm rot="16200000">
          <a:off x="3281683" y="1122567"/>
          <a:ext cx="1755253" cy="211675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4A406-39D3-4B64-B6DB-DD9CFE7CDEEC}">
      <dsp:nvSpPr>
        <dsp:cNvPr id="0" name=""/>
        <dsp:cNvSpPr/>
      </dsp:nvSpPr>
      <dsp:spPr>
        <a:xfrm>
          <a:off x="3684564" y="1764998"/>
          <a:ext cx="2351950" cy="1411170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5. На 9-ый день останьтесь дома.</a:t>
          </a:r>
        </a:p>
      </dsp:txBody>
      <dsp:txXfrm>
        <a:off x="3684564" y="1764998"/>
        <a:ext cx="2351950" cy="1411170"/>
      </dsp:txXfrm>
    </dsp:sp>
    <dsp:sp modelId="{DF919D91-6283-4699-8530-CDC7953790D6}">
      <dsp:nvSpPr>
        <dsp:cNvPr id="0" name=""/>
        <dsp:cNvSpPr/>
      </dsp:nvSpPr>
      <dsp:spPr>
        <a:xfrm>
          <a:off x="4163664" y="240585"/>
          <a:ext cx="3119384" cy="211675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FCB7C-AABD-4DD5-9565-748BEC9F735F}">
      <dsp:nvSpPr>
        <dsp:cNvPr id="0" name=""/>
        <dsp:cNvSpPr/>
      </dsp:nvSpPr>
      <dsp:spPr>
        <a:xfrm>
          <a:off x="3684564" y="1035"/>
          <a:ext cx="2351950" cy="141117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4. На 6-ой день желательно оставить на дневной сон.</a:t>
          </a:r>
        </a:p>
      </dsp:txBody>
      <dsp:txXfrm>
        <a:off x="3684564" y="1035"/>
        <a:ext cx="2351950" cy="1411170"/>
      </dsp:txXfrm>
    </dsp:sp>
    <dsp:sp modelId="{E48BE081-152B-4C10-8573-76AEEE8963F3}">
      <dsp:nvSpPr>
        <dsp:cNvPr id="0" name=""/>
        <dsp:cNvSpPr/>
      </dsp:nvSpPr>
      <dsp:spPr>
        <a:xfrm rot="5435793">
          <a:off x="6404078" y="1119116"/>
          <a:ext cx="1748447" cy="211675"/>
        </a:xfrm>
        <a:prstGeom prst="rect">
          <a:avLst/>
        </a:prstGeom>
        <a:solidFill>
          <a:srgbClr val="99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B2F91-B101-492D-8701-621F5D816869}">
      <dsp:nvSpPr>
        <dsp:cNvPr id="0" name=""/>
        <dsp:cNvSpPr/>
      </dsp:nvSpPr>
      <dsp:spPr>
        <a:xfrm>
          <a:off x="6812659" y="1035"/>
          <a:ext cx="2351950" cy="1411170"/>
        </a:xfrm>
        <a:prstGeom prst="roundRect">
          <a:avLst>
            <a:gd name="adj" fmla="val 10000"/>
          </a:avLst>
        </a:prstGeom>
        <a:solidFill>
          <a:srgbClr val="99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7. Плач, капризы, страхи – это нормально!</a:t>
          </a:r>
        </a:p>
      </dsp:txBody>
      <dsp:txXfrm>
        <a:off x="6812659" y="1035"/>
        <a:ext cx="2351950" cy="1411170"/>
      </dsp:txXfrm>
    </dsp:sp>
    <dsp:sp modelId="{A0A3C37C-6D07-425B-840D-7F3A782D2391}">
      <dsp:nvSpPr>
        <dsp:cNvPr id="0" name=""/>
        <dsp:cNvSpPr/>
      </dsp:nvSpPr>
      <dsp:spPr>
        <a:xfrm rot="5373049">
          <a:off x="6392843" y="2885257"/>
          <a:ext cx="1766562" cy="211675"/>
        </a:xfrm>
        <a:prstGeom prst="rect">
          <a:avLst/>
        </a:prstGeom>
        <a:solidFill>
          <a:srgbClr val="CC00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1A7F9-5A50-4DFA-8BC5-33D93500AB05}">
      <dsp:nvSpPr>
        <dsp:cNvPr id="0" name=""/>
        <dsp:cNvSpPr/>
      </dsp:nvSpPr>
      <dsp:spPr>
        <a:xfrm>
          <a:off x="6794455" y="1758098"/>
          <a:ext cx="2351950" cy="1411170"/>
        </a:xfrm>
        <a:prstGeom prst="roundRect">
          <a:avLst>
            <a:gd name="adj" fmla="val 10000"/>
          </a:avLst>
        </a:prstGeom>
        <a:solidFill>
          <a:srgbClr val="CC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8. Не ломайте «вредные привычки» ребенка.</a:t>
          </a:r>
        </a:p>
      </dsp:txBody>
      <dsp:txXfrm>
        <a:off x="6794455" y="1758098"/>
        <a:ext cx="2351950" cy="1411170"/>
      </dsp:txXfrm>
    </dsp:sp>
    <dsp:sp modelId="{21A74CD8-A243-4209-9D84-8B2FF85BF7FA}">
      <dsp:nvSpPr>
        <dsp:cNvPr id="0" name=""/>
        <dsp:cNvSpPr/>
      </dsp:nvSpPr>
      <dsp:spPr>
        <a:xfrm>
          <a:off x="6812659" y="3528961"/>
          <a:ext cx="2351950" cy="1411170"/>
        </a:xfrm>
        <a:prstGeom prst="roundRect">
          <a:avLst>
            <a:gd name="adj" fmla="val 10000"/>
          </a:avLst>
        </a:prstGeom>
        <a:solidFill>
          <a:srgbClr val="99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9. </a:t>
          </a:r>
          <a:r>
            <a:rPr lang="ru-RU" sz="2000" b="1" i="1" kern="1200" dirty="0" err="1">
              <a:solidFill>
                <a:srgbClr val="000000"/>
              </a:solidFill>
              <a:latin typeface="Constantia" pitchFamily="18" charset="0"/>
            </a:rPr>
            <a:t>Успокоитель-ные</a:t>
          </a: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 травяные и </a:t>
          </a:r>
          <a:r>
            <a:rPr lang="ru-RU" sz="2000" b="1" i="1" kern="1200" dirty="0" err="1">
              <a:solidFill>
                <a:srgbClr val="000000"/>
              </a:solidFill>
              <a:latin typeface="Constantia" pitchFamily="18" charset="0"/>
            </a:rPr>
            <a:t>общеукрепля-ющие</a:t>
          </a:r>
          <a:r>
            <a:rPr lang="ru-RU" sz="2000" b="1" i="1" kern="1200" dirty="0">
              <a:solidFill>
                <a:srgbClr val="000000"/>
              </a:solidFill>
              <a:latin typeface="Constantia" pitchFamily="18" charset="0"/>
            </a:rPr>
            <a:t> сборы</a:t>
          </a:r>
        </a:p>
      </dsp:txBody>
      <dsp:txXfrm>
        <a:off x="6812659" y="3528961"/>
        <a:ext cx="2351950" cy="141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445F-47C3-495E-ADD9-3F81513CCFED}" type="datetimeFigureOut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B46F4-AFE6-4480-B589-35B5FEFC8BD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20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B46F4-AFE6-4480-B589-35B5FEFC8BD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2ED1-BDC6-4AC2-BD99-9418BFB6488F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08C1-F3D7-4811-9DE7-89E1D1156321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162C-534C-400B-A2E4-7D4E1D9F6611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D9C1-DB07-4BAD-8F4D-0265E6EB6618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1F17-7384-4591-B539-7EE54DE5F81F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20862-5499-4204-BDAD-354F5CFCCA8B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DD46-95E0-465A-A791-717D8E76D5F2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F906-B715-410B-8ED9-8AC79FE8A4FC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A56EC-C134-4BF8-898F-BBE9171C1C9A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08A-6B5A-4C36-BBF4-13F462D94F61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CC63-5106-44FD-A7F9-7534BE2E4C84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7F078A-D26C-47BA-B86C-2B03786AE9AB}" type="datetime1">
              <a:rPr lang="ru-RU" smtClean="0"/>
              <a:pPr/>
              <a:t>10.12.2024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Что такое адаптация?</a:t>
            </a:r>
          </a:p>
        </p:txBody>
      </p:sp>
      <p:pic>
        <p:nvPicPr>
          <p:cNvPr id="23553" name="Рисунок 67" descr="http://www.kinostok.net/_ph/12/772711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3408379" cy="204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259632" y="908720"/>
            <a:ext cx="7416824" cy="156966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114300" prst="artDeco"/>
            <a:contourClr>
              <a:schemeClr val="accent5">
                <a:shade val="80000"/>
              </a:schemeClr>
            </a:contourClr>
          </a:sp3d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  <a:ea typeface="Calibri"/>
                <a:cs typeface="Times New Roman" pitchFamily="18" charset="0"/>
              </a:rPr>
              <a:t>Адаптация</a:t>
            </a:r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b="1" i="1" dirty="0">
                <a:latin typeface="Constantia" pitchFamily="18" charset="0"/>
                <a:ea typeface="Calibri"/>
                <a:cs typeface="Times New Roman" pitchFamily="18" charset="0"/>
              </a:rPr>
              <a:t>– процесс вхождения человека </a:t>
            </a:r>
          </a:p>
          <a:p>
            <a:pPr algn="ctr"/>
            <a:r>
              <a:rPr lang="ru-RU" sz="2400" b="1" i="1" dirty="0">
                <a:latin typeface="Constantia" pitchFamily="18" charset="0"/>
                <a:ea typeface="Calibri"/>
                <a:cs typeface="Times New Roman" pitchFamily="18" charset="0"/>
              </a:rPr>
              <a:t>в новую для него среду и приспособление </a:t>
            </a:r>
          </a:p>
          <a:p>
            <a:pPr algn="ctr"/>
            <a:r>
              <a:rPr lang="ru-RU" sz="2400" b="1" i="1" dirty="0">
                <a:latin typeface="Constantia" pitchFamily="18" charset="0"/>
                <a:ea typeface="Calibri"/>
                <a:cs typeface="Times New Roman" pitchFamily="18" charset="0"/>
              </a:rPr>
              <a:t>к ее условиям, который происходит на разных уровнях: физиологическом, психологическом.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2636912"/>
            <a:ext cx="3528392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УРОВНИ АДАПТАЦИИ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3356992"/>
            <a:ext cx="698376" cy="3312368"/>
          </a:xfrm>
          <a:prstGeom prst="rect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</a:rPr>
              <a:t>физиологический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12360" y="3501008"/>
            <a:ext cx="698376" cy="3096344"/>
          </a:xfrm>
          <a:prstGeom prst="rect">
            <a:avLst/>
          </a:prstGeom>
          <a:ln w="28575">
            <a:solidFill>
              <a:srgbClr val="CC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400" b="1" i="1" dirty="0">
                <a:latin typeface="Constantia" pitchFamily="18" charset="0"/>
              </a:rPr>
              <a:t>психологический</a:t>
            </a:r>
          </a:p>
        </p:txBody>
      </p:sp>
      <p:cxnSp>
        <p:nvCxnSpPr>
          <p:cNvPr id="16" name="Прямая со стрелкой 15"/>
          <p:cNvCxnSpPr>
            <a:stCxn id="12" idx="3"/>
          </p:cNvCxnSpPr>
          <p:nvPr/>
        </p:nvCxnSpPr>
        <p:spPr>
          <a:xfrm>
            <a:off x="6948264" y="3032956"/>
            <a:ext cx="792088" cy="1044116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1"/>
          </p:cNvCxnSpPr>
          <p:nvPr/>
        </p:nvCxnSpPr>
        <p:spPr>
          <a:xfrm flipH="1">
            <a:off x="2627784" y="3032956"/>
            <a:ext cx="792088" cy="1044116"/>
          </a:xfrm>
          <a:prstGeom prst="straightConnector1">
            <a:avLst/>
          </a:prstGeom>
          <a:ln w="28575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5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6876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Техника расставания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098" name="Рисунок 2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972" y="1052736"/>
            <a:ext cx="2927988" cy="219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4100" name="Рисунок 3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532638"/>
            <a:ext cx="2243311" cy="297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4101" name="Рисунок 4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429000"/>
            <a:ext cx="2592288" cy="3190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4102" name="Рисунок 106" descr="http://memphisdivorce.com/wp-content/uploads/2012/09/Child-Custody-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124744"/>
            <a:ext cx="3343978" cy="2241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22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Никакой  дополнительной нагрузки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8" descr="K:\Конс. ад\e53.jpg"/>
          <p:cNvPicPr>
            <a:picLocks noChangeAspect="1" noChangeArrowheads="1"/>
          </p:cNvPicPr>
          <p:nvPr/>
        </p:nvPicPr>
        <p:blipFill>
          <a:blip r:embed="rId2" cstate="print"/>
          <a:srcRect l="21429" t="23572" r="9999" b="14285"/>
          <a:stretch>
            <a:fillRect/>
          </a:stretch>
        </p:blipFill>
        <p:spPr bwMode="auto">
          <a:xfrm>
            <a:off x="1547664" y="1628800"/>
            <a:ext cx="2562492" cy="2322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3168352" cy="20089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Рисунок 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025005" cy="2025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5615608" y="1412776"/>
            <a:ext cx="3528392" cy="2204864"/>
          </a:xfrm>
          <a:prstGeom prst="cloudCallou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2987824" y="152400"/>
            <a:ext cx="3888432" cy="1908448"/>
          </a:xfrm>
          <a:prstGeom prst="cloudCallout">
            <a:avLst/>
          </a:prstGeom>
          <a:solidFill>
            <a:srgbClr val="66FF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C00000"/>
                </a:solidFill>
                <a:latin typeface="Constantia" pitchFamily="18" charset="0"/>
              </a:rPr>
              <a:t>Семья!</a:t>
            </a:r>
          </a:p>
        </p:txBody>
      </p:sp>
      <p:pic>
        <p:nvPicPr>
          <p:cNvPr id="13" name="Рисунок 2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2359149" cy="1572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971600" y="4221088"/>
            <a:ext cx="3528392" cy="2204864"/>
          </a:xfrm>
          <a:prstGeom prst="cloudCallout">
            <a:avLst/>
          </a:prstGeom>
          <a:solidFill>
            <a:srgbClr val="99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4932040" y="4077072"/>
            <a:ext cx="3528392" cy="2204864"/>
          </a:xfrm>
          <a:prstGeom prst="cloudCallout">
            <a:avLst/>
          </a:prstGeom>
          <a:solidFill>
            <a:srgbClr val="66FF3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95536" y="1844824"/>
            <a:ext cx="3528392" cy="2204864"/>
          </a:xfrm>
          <a:prstGeom prst="cloudCallout">
            <a:avLst/>
          </a:prstGeom>
          <a:solidFill>
            <a:srgbClr val="FF33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9" name="Рисунок 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592288" cy="158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437112"/>
            <a:ext cx="2305346" cy="1473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437112"/>
            <a:ext cx="172819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Picture 11" descr="K:\Конс. ад\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05064"/>
            <a:ext cx="2304256" cy="244226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988840"/>
            <a:ext cx="5688632" cy="4062651"/>
          </a:xfrm>
          <a:prstGeom prst="rect">
            <a:avLst/>
          </a:prstGeom>
          <a:solidFill>
            <a:srgbClr val="9999FF"/>
          </a:solidFill>
          <a:ln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</a:rPr>
              <a:t>Детский сад — это не рай и не ад для ребенка, это такой же этап в его жизни, как школа, институт, и от умения выстраивать правильно отношения с людьми, работающими с Вашими детьми, зависит во многом то, как будет складываться их жизнь в детском саду.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32656"/>
            <a:ext cx="4824536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latin typeface="Constantia" pitchFamily="18" charset="0"/>
              </a:rPr>
              <a:t>Уважаемые родители,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Constantia" pitchFamily="18" charset="0"/>
              </a:rPr>
              <a:t>ПОМНИТЕ!!!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Степени  тяжести адаптации</a:t>
            </a:r>
            <a:endParaRPr lang="ru-RU" i="1" dirty="0"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0962" name="Рисунок 103" descr="http://www.izhtime.ru/supermarket/spec487/foto/spec_pict/20140224-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3419644" cy="2338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ятиугольник 5"/>
          <p:cNvSpPr/>
          <p:nvPr/>
        </p:nvSpPr>
        <p:spPr>
          <a:xfrm>
            <a:off x="1115616" y="980728"/>
            <a:ext cx="3168352" cy="151216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Средняя степень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(от 20 до 40 дней)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43608" y="4941168"/>
            <a:ext cx="3168352" cy="151216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Легкая степень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(от 7 до 20 дней)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5724128" y="5013176"/>
            <a:ext cx="3168352" cy="151216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Constantia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Очень тяжелая степень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(около полугода 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и более)</a:t>
            </a:r>
          </a:p>
          <a:p>
            <a:pPr algn="ctr"/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796136" y="908720"/>
            <a:ext cx="3168352" cy="151216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Тяжелая степень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  <a:latin typeface="Constantia" pitchFamily="18" charset="0"/>
              </a:rPr>
              <a:t>(от 2 до 6 месяцев)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2051720" y="2636912"/>
            <a:ext cx="144016" cy="22322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139952" y="1916832"/>
            <a:ext cx="16264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812360" y="2564904"/>
            <a:ext cx="144016" cy="23762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320"/>
            <a:ext cx="7890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Факторы, от которых зависит течение адаптации</a:t>
            </a:r>
            <a:r>
              <a:rPr lang="ru-RU" sz="4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9938" name="Рисунок 97" descr="http://cs304410.vk.me/u6289235/147881339/x_bd9de6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602" y="3861048"/>
            <a:ext cx="236653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Облако 5"/>
          <p:cNvSpPr/>
          <p:nvPr/>
        </p:nvSpPr>
        <p:spPr>
          <a:xfrm>
            <a:off x="0" y="2780928"/>
            <a:ext cx="4104456" cy="1872208"/>
          </a:xfrm>
          <a:prstGeom prst="cloud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Сформированность предметной и игровой </a:t>
            </a:r>
            <a:r>
              <a:rPr lang="ru-RU" sz="2000" b="1" dirty="0" err="1">
                <a:solidFill>
                  <a:srgbClr val="002060"/>
                </a:solidFill>
                <a:latin typeface="Constantia" pitchFamily="18" charset="0"/>
              </a:rPr>
              <a:t>деят-тей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95536" y="4725144"/>
            <a:ext cx="2664296" cy="1656184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Возраст ребенка и уровень его развития</a:t>
            </a:r>
          </a:p>
        </p:txBody>
      </p:sp>
      <p:sp>
        <p:nvSpPr>
          <p:cNvPr id="9" name="Облако 8"/>
          <p:cNvSpPr/>
          <p:nvPr/>
        </p:nvSpPr>
        <p:spPr>
          <a:xfrm>
            <a:off x="1691680" y="1340768"/>
            <a:ext cx="3672408" cy="1800200"/>
          </a:xfrm>
          <a:prstGeom prst="clou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Приближенность дом. режима к режиму ДОУ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5364088" y="1484784"/>
            <a:ext cx="3096344" cy="1800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Отсутствие навыка общения с незнакомыми людьми</a:t>
            </a:r>
          </a:p>
        </p:txBody>
      </p:sp>
      <p:sp>
        <p:nvSpPr>
          <p:cNvPr id="11" name="Облако 10"/>
          <p:cNvSpPr/>
          <p:nvPr/>
        </p:nvSpPr>
        <p:spPr>
          <a:xfrm>
            <a:off x="5940152" y="3140968"/>
            <a:ext cx="3203848" cy="1656184"/>
          </a:xfrm>
          <a:prstGeom prst="cloud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Отсутствие элементарных КГН</a:t>
            </a:r>
          </a:p>
        </p:txBody>
      </p:sp>
      <p:sp>
        <p:nvSpPr>
          <p:cNvPr id="12" name="Облако 11"/>
          <p:cNvSpPr/>
          <p:nvPr/>
        </p:nvSpPr>
        <p:spPr>
          <a:xfrm>
            <a:off x="5868144" y="4941168"/>
            <a:ext cx="3096344" cy="17281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Наличие у ребенка </a:t>
            </a:r>
            <a:r>
              <a:rPr lang="ru-RU" sz="2000" b="1" dirty="0" err="1">
                <a:solidFill>
                  <a:srgbClr val="002060"/>
                </a:solidFill>
                <a:latin typeface="Constantia" pitchFamily="18" charset="0"/>
              </a:rPr>
              <a:t>своеобразныхпривычек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Частые ошибки родителей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41986" name="Рисунок 88" descr="http://im.haberturk.com/galeri/2013/05/22/427908/7804ce0acff0456870d35406a771c13e_k.jpg?13692357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97153"/>
            <a:ext cx="2880320" cy="189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627784" y="764704"/>
            <a:ext cx="2736304" cy="1584176"/>
          </a:xfrm>
          <a:prstGeom prst="horizontalScroll">
            <a:avLst/>
          </a:prstGeom>
          <a:solidFill>
            <a:srgbClr val="66FF33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Нельзя пугать детским садом!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79512" y="2420888"/>
            <a:ext cx="2736304" cy="1584176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Нельзя наказывать и сердиться  за то, что малыш плачет!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03848" y="2564904"/>
            <a:ext cx="2736304" cy="158417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Нельзя плохо отзываться о воспитателях и саде при ребенке!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868144" y="908720"/>
            <a:ext cx="2952328" cy="1584176"/>
          </a:xfrm>
          <a:prstGeom prst="horizontalScroll">
            <a:avLst/>
          </a:prstGeom>
          <a:solidFill>
            <a:srgbClr val="FF505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Не обманывайте, говоря, что вы придете очень скоро, если это не так!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156176" y="3068960"/>
            <a:ext cx="2736304" cy="1584176"/>
          </a:xfrm>
          <a:prstGeom prst="horizontalScroll">
            <a:avLst/>
          </a:prstGeom>
          <a:solidFill>
            <a:srgbClr val="FF990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Пониженное внимание к ребенку!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131840" y="4365104"/>
            <a:ext cx="2736304" cy="1584176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onstantia" pitchFamily="18" charset="0"/>
              </a:rPr>
              <a:t>Ваше состояние тревожности передается ребенку!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156176" y="5085184"/>
            <a:ext cx="2736304" cy="1584176"/>
          </a:xfrm>
          <a:prstGeom prst="horizontalScroll">
            <a:avLst/>
          </a:prstGeom>
          <a:solidFill>
            <a:srgbClr val="66FFFF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itchFamily="18" charset="0"/>
              </a:rPr>
              <a:t>Не меняйте режим дня в выходные!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23728" y="692696"/>
            <a:ext cx="7020272" cy="1152128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Constantia" pitchFamily="18" charset="0"/>
              </a:rPr>
              <a:t>Для поддержки малыша </a:t>
            </a:r>
            <a:br>
              <a:rPr lang="ru-RU" sz="3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Constantia" pitchFamily="18" charset="0"/>
              </a:rPr>
            </a:br>
            <a:r>
              <a:rPr lang="ru-RU" sz="38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Constantia" pitchFamily="18" charset="0"/>
              </a:rPr>
              <a:t>в адаптационный период </a:t>
            </a:r>
            <a:r>
              <a:rPr lang="ru-RU" sz="36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Constantia" pitchFamily="18" charset="0"/>
              </a:rPr>
              <a:t>НЕОБХОДИМО:</a:t>
            </a:r>
            <a:br>
              <a:rPr lang="ru-RU" sz="4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/>
                <a:latin typeface="Constantia" pitchFamily="18" charset="0"/>
              </a:rPr>
            </a:br>
            <a:endParaRPr lang="ru-RU" sz="4000" b="1" i="1" dirty="0"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  <p:pic>
        <p:nvPicPr>
          <p:cNvPr id="1026" name="Рисунок 25" descr="http://www.stihi.ru/pics/2012/07/04/87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1872208" cy="14494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graphicFrame>
        <p:nvGraphicFramePr>
          <p:cNvPr id="4" name="Схема 3"/>
          <p:cNvGraphicFramePr/>
          <p:nvPr/>
        </p:nvGraphicFramePr>
        <p:xfrm>
          <a:off x="-252536" y="1916832"/>
          <a:ext cx="9721080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49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592" y="274320"/>
            <a:ext cx="803409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От родителей зависит эмоциональный настрой ребенка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916832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   </a:t>
            </a: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В период адаптации будьте терпимы к изменившемуся поведению ребёнка.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 Вы же взрослый человек и понимаете, что он капризничает не потому что «плохой», а из-за того, что ему очень трудно привыкнуть к новому помещению,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детям,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 воспитателю,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 режиму.</a:t>
            </a:r>
          </a:p>
        </p:txBody>
      </p:sp>
      <p:pic>
        <p:nvPicPr>
          <p:cNvPr id="3074" name="Рисунок 4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97152"/>
            <a:ext cx="2110579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4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Как подготовить малыша </a:t>
            </a:r>
            <a:br>
              <a:rPr lang="ru-RU" sz="4000" b="1" i="1" dirty="0">
                <a:solidFill>
                  <a:srgbClr val="C00000"/>
                </a:solidFill>
                <a:effectLst/>
                <a:latin typeface="Constantia" pitchFamily="18" charset="0"/>
              </a:rPr>
            </a:br>
            <a:r>
              <a:rPr lang="ru-RU" sz="4000" b="1" i="1" dirty="0">
                <a:solidFill>
                  <a:srgbClr val="C00000"/>
                </a:solidFill>
                <a:effectLst/>
                <a:latin typeface="Constantia" pitchFamily="18" charset="0"/>
              </a:rPr>
              <a:t>к детскому саду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348" y="4365104"/>
            <a:ext cx="2807131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9" name="Рисунок 2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2520280" cy="1910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1" name="Рисунок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2421788" cy="231241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043608" y="3356992"/>
            <a:ext cx="259228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Готовность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15616" y="3284984"/>
            <a:ext cx="252028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Готовность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3717032"/>
            <a:ext cx="24482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Constantia" pitchFamily="18" charset="0"/>
              </a:rPr>
              <a:t>родителей </a:t>
            </a:r>
          </a:p>
        </p:txBody>
      </p:sp>
      <p:pic>
        <p:nvPicPr>
          <p:cNvPr id="2064" name="Рисунок 76" descr="http://cs313720.vk.me/v313720508/26d1/p4skukI9e9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692" y="4005064"/>
            <a:ext cx="2976331" cy="223224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7" descr="http://photo.pravdapskov.ru/upload/news/2012-05-16_09-44-51_2404691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2681089" cy="197745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" name="Рисунок 100" descr="http://www.j100.ru/upload/iblock/4f8/4f8a96e05690a9712fd0d474537531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40"/>
            <a:ext cx="2928325" cy="219624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55" descr="http://gazetazp.ru/arhiv/2012/65/pic/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2808312" cy="187220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187624" y="476672"/>
            <a:ext cx="403244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latin typeface="Constantia" pitchFamily="18" charset="0"/>
              </a:rPr>
              <a:t>Соблюдайте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3429000"/>
            <a:ext cx="2376264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latin typeface="Constantia" pitchFamily="18" charset="0"/>
              </a:rPr>
              <a:t>график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67944" y="5517232"/>
            <a:ext cx="4032448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0000"/>
                </a:solidFill>
                <a:latin typeface="Constantia" pitchFamily="18" charset="0"/>
              </a:rPr>
              <a:t>адаптации</a:t>
            </a:r>
          </a:p>
        </p:txBody>
      </p:sp>
      <p:pic>
        <p:nvPicPr>
          <p:cNvPr id="9" name="Рисунок 124" descr="http://puzyaka.ru/articles/wp-content/uploads/2013/04/konstruk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9845" y="2636912"/>
            <a:ext cx="2749556" cy="208823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328592" cy="1368152"/>
          </a:xfrm>
          <a:solidFill>
            <a:srgbClr val="66FFFF"/>
          </a:solidFill>
          <a:ln w="28575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effectLst/>
                <a:latin typeface="Constantia" pitchFamily="18" charset="0"/>
              </a:rPr>
              <a:t>Воспитатель – Ваш помощник!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Picture 2" descr="C:\Documents and Settings\Семья Плаховых\Мои документы\Мои рисунки\0_31a1c_21704073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6480720" cy="39604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467544" y="5489848"/>
            <a:ext cx="5328592" cy="1368152"/>
          </a:xfrm>
          <a:prstGeom prst="rect">
            <a:avLst/>
          </a:prstGeom>
          <a:solidFill>
            <a:srgbClr val="66FFFF"/>
          </a:solidFill>
          <a:ln w="28575"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Есть контакт!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44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56531D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1197</TotalTime>
  <Words>429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Verdana</vt:lpstr>
      <vt:lpstr>Wingdings 2</vt:lpstr>
      <vt:lpstr>Солнцестояние</vt:lpstr>
      <vt:lpstr>Что такое адаптация?</vt:lpstr>
      <vt:lpstr>Степени  тяжести адаптации</vt:lpstr>
      <vt:lpstr>Факторы, от которых зависит течение адаптации:</vt:lpstr>
      <vt:lpstr>Частые ошибки родителей</vt:lpstr>
      <vt:lpstr>Для поддержки малыша  в адаптационный период НЕОБХОДИМО: </vt:lpstr>
      <vt:lpstr>От родителей зависит эмоциональный настрой ребенка</vt:lpstr>
      <vt:lpstr>Как подготовить малыша  к детскому саду </vt:lpstr>
      <vt:lpstr>Презентация PowerPoint</vt:lpstr>
      <vt:lpstr>Воспитатель – Ваш помощник!</vt:lpstr>
      <vt:lpstr>Техника расставания</vt:lpstr>
      <vt:lpstr>Никакой  дополнительной нагрузки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Лигузова Татьяна Владимировна</cp:lastModifiedBy>
  <cp:revision>424</cp:revision>
  <dcterms:created xsi:type="dcterms:W3CDTF">2013-10-27T08:42:48Z</dcterms:created>
  <dcterms:modified xsi:type="dcterms:W3CDTF">2024-12-10T06:10:33Z</dcterms:modified>
</cp:coreProperties>
</file>