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6" r:id="rId5"/>
    <p:sldId id="271" r:id="rId6"/>
    <p:sldId id="272" r:id="rId7"/>
    <p:sldId id="273" r:id="rId8"/>
    <p:sldId id="274" r:id="rId9"/>
    <p:sldId id="276" r:id="rId10"/>
    <p:sldId id="277" r:id="rId11"/>
    <p:sldId id="268" r:id="rId12"/>
    <p:sldId id="269" r:id="rId13"/>
    <p:sldId id="258" r:id="rId14"/>
    <p:sldId id="259" r:id="rId15"/>
    <p:sldId id="263" r:id="rId16"/>
    <p:sldId id="281" r:id="rId17"/>
    <p:sldId id="260" r:id="rId18"/>
    <p:sldId id="261" r:id="rId19"/>
    <p:sldId id="286" r:id="rId20"/>
    <p:sldId id="270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69" autoAdjust="0"/>
  </p:normalViewPr>
  <p:slideViewPr>
    <p:cSldViewPr>
      <p:cViewPr>
        <p:scale>
          <a:sx n="77" d="100"/>
          <a:sy n="77" d="100"/>
        </p:scale>
        <p:origin x="-9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32004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Georgia" pitchFamily="18" charset="0"/>
              </a:rPr>
              <a:t>Организация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предметно-пространственной среды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по развитию речи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в младшей группе детского сада.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5" name="Рисунок 4" descr="full_Hqe4NIiZ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3581400"/>
            <a:ext cx="4419600" cy="2652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676400"/>
            <a:ext cx="8305800" cy="36625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доска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rgbClr val="FF0000"/>
              </a:solidFill>
              <a:latin typeface="Open San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1B1C2A"/>
                </a:solidFill>
                <a:latin typeface="Open Sans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использована для размещения текущей информации, демонстрации фотографий и иллюстраций по теме занятия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чаще она используется для выполнения упражнений воспитанниками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Например: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«Расположи картинки в правильной последовательности, чтобы получился сюжет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З</a:t>
            </a:r>
            <a:r>
              <a:rPr lang="ru-RU" b="1" u="sng" dirty="0" smtClean="0">
                <a:solidFill>
                  <a:srgbClr val="FF0000"/>
                </a:solidFill>
              </a:rPr>
              <a:t>адачи </a:t>
            </a:r>
            <a:r>
              <a:rPr lang="ru-RU" b="1" u="sng" dirty="0">
                <a:solidFill>
                  <a:srgbClr val="FF0000"/>
                </a:solidFill>
              </a:rPr>
              <a:t>речевого </a:t>
            </a:r>
            <a:r>
              <a:rPr lang="ru-RU" b="1" u="sng" dirty="0" smtClean="0">
                <a:solidFill>
                  <a:srgbClr val="FF0000"/>
                </a:solidFill>
              </a:rPr>
              <a:t>уголка: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Развитие речевого дыхания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Совершенствование звуковосприятия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Развитие умения формулировать высказывание, вопрос.</a:t>
            </a:r>
          </a:p>
        </p:txBody>
      </p:sp>
    </p:spTree>
    <p:extLst>
      <p:ext uri="{BB962C8B-B14F-4D97-AF65-F5344CB8AC3E}">
        <p14:creationId xmlns:p14="http://schemas.microsoft.com/office/powerpoint/2010/main" val="30214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6248400" cy="66479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Для младших дошкольников уголок речевого развития может включать зону </a:t>
            </a:r>
            <a:r>
              <a:rPr lang="ru-RU" sz="2400" b="1" dirty="0" err="1">
                <a:solidFill>
                  <a:srgbClr val="FF0000"/>
                </a:solidFill>
              </a:rPr>
              <a:t>сенсорики</a:t>
            </a:r>
            <a:r>
              <a:rPr lang="ru-RU" sz="2400" b="1" dirty="0">
                <a:solidFill>
                  <a:srgbClr val="FF0000"/>
                </a:solidFill>
              </a:rPr>
              <a:t> — место для развития мелкой моторики.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вариант, это столик с развивающими играми: пирамидки,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сортер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книжки и игрушки с кнопками, мешочки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семенами и камешками. 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оврик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стене с пищалками,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резиночками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пластиковым зеркальцем, пуговицами, картинками из фетра, лентами, липучками. На сенсорном коврике обычно изображается сюжет знакомой детям сказки («Репка», «Теремок», «Три поросёнка») или изображения природных объектов, животных: цветочки, деревья, бабочки, птицы, зайчики и т. д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ребёнку первым делом хочется потрогать заинтересовавший его предмет, поэтому развивающий коврик изготавливается из кусочков яркой ткани, лоскутков бархата,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принтованной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ленты, красочной тесьмы.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6562"/>
            <a:ext cx="2772032" cy="2743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43954"/>
            <a:ext cx="2286000" cy="27282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9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2209800"/>
          </a:xfrm>
        </p:spPr>
        <p:txBody>
          <a:bodyPr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развития воздушной струи и формирования правильного речевого дыхания, настольно-печатные игры, альбом с картинками на звукоподражание. (бросовый материал и простые игрушки: пластиковые трубочки и стаканчики, мячики для пинг-понга, ватные шарики, султанчики и вертушки, флажки, воздушные шарики.) Воспитатель включает дыхательные упражнения в игровую деятельность: «Загони мяч в ворота», «Поднять паруса».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87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38399" y="3124200"/>
            <a:ext cx="4495801" cy="333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pPr indent="457200" algn="just"/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слухового восприятия используются шумовые коробочки из серии Марии Монтессори и различные музыкальные инструменты. Неотъемлемой частью речевого уголка являются игрушки и пособия для организации театрализованной деятельности (перчаточные куклы Би-ба-бо, пальчиковый и настольный театр, театр масок).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87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9044" y="2411690"/>
            <a:ext cx="3637156" cy="307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87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76800" y="2971800"/>
            <a:ext cx="3505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indent="457200" algn="just"/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следующих фотографиях представлен материал группы, который педагоги используют во время организованной образовательной деятельности с детьми (настольно-печатные игры, альбомы по лексическим темам, пальчиковые игры и физминутки, обучающие плакаты и игры).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87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900" y="1752600"/>
            <a:ext cx="26289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87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6600" y="2438400"/>
            <a:ext cx="2819400" cy="18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76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00800" y="1905000"/>
            <a:ext cx="24003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877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05550" y="4419600"/>
            <a:ext cx="2590800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877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9100" y="42418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5942" y="1412875"/>
            <a:ext cx="3728484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2286" y="3453716"/>
            <a:ext cx="3505201" cy="269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7715">
            <a:off x="5277672" y="905088"/>
            <a:ext cx="4307791" cy="2995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55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indent="457200" algn="just"/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стимулирования и развития речи малышей в группе создана зона сенсомоторных игр. Большинство пособий сделаны руками педагогов. Дети с удовольствием занимаются с массажными мячиками и палочками, играют с тактильными пособиями, пуговицами и прищепками, сортируют различные предметы. 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87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1996646"/>
            <a:ext cx="338070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87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9200" y="1752600"/>
            <a:ext cx="309562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" y="4282645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Многофункциональная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ширма помогает в организации сюрпризных моментов и самостоятельной театрализованной деятельности, а также, служит зоной уединения. Детская библиотека представлена книгами разных форматов, а также, пособиями для самостоятельного воспроизведения знакомых сказок («Репка» и «Колобок»).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pPr indent="457200" algn="just"/>
            <a:r>
              <a:rPr lang="ru-RU" sz="1800" dirty="0" smtClean="0">
                <a:latin typeface="Georgia" pitchFamily="18" charset="0"/>
              </a:rPr>
              <a:t>Многофункциональная ширма помогает в организации сюрпризных моментов и самостоятельной театрализованной деятельности, а также, служит зоной уединения. Детская библиотека представлена книгами разных форматов, а также, пособиями для самостоятельного воспроизведения знакомых сказок («Репка» и «Колобок»).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3" name="Рисунок 2" descr="IMG_87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2286000"/>
            <a:ext cx="4000500" cy="2667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32686"/>
            <a:ext cx="3409950" cy="45466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pPr indent="457200" algn="just"/>
            <a:r>
              <a:rPr lang="ru-RU" sz="1800" dirty="0" smtClean="0">
                <a:latin typeface="Georgia" pitchFamily="18" charset="0"/>
              </a:rPr>
              <a:t>Многофункциональная ширма помогает в организации сюрпризных моментов и самостоятельной театрализованной деятельности, а также, служит зоной уединения. Детская библиотека представлена книгами разных форматов, а также, пособиями для самостоятельного воспроизведения знакомых сказок («Репка» и «Колобок»).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3" name="Рисунок 2" descr="IMG_87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2286000"/>
            <a:ext cx="4000500" cy="2667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32686"/>
            <a:ext cx="3409950" cy="45466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534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304801"/>
            <a:ext cx="8839200" cy="2819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(ФГОС) выделяет отдельную область — «Речевое развитие» — и выдвигает требования к работе воспитателя в этой направленности. Помимо разработки и проведения типовых и интегрированных речевых занятий, перед педагогом дошкольного образовательного учреждения поставлена задача в организации предметно-пространственной среды в группе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16" y="3657600"/>
            <a:ext cx="4648200" cy="28418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979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52401"/>
            <a:ext cx="8305800" cy="618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ru-RU" sz="2800" b="1" u="sng" dirty="0" smtClean="0">
              <a:solidFill>
                <a:srgbClr val="FF0000"/>
              </a:solidFill>
            </a:endParaRP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Регулярные </a:t>
            </a:r>
            <a:r>
              <a:rPr lang="ru-RU" sz="2800" b="1" u="sng" dirty="0">
                <a:solidFill>
                  <a:srgbClr val="FF0000"/>
                </a:solidFill>
              </a:rPr>
              <a:t>занятия в речевом уголке </a:t>
            </a:r>
            <a:r>
              <a:rPr lang="ru-RU" sz="2800" b="1" u="sng" dirty="0" smtClean="0">
                <a:solidFill>
                  <a:srgbClr val="FF0000"/>
                </a:solidFill>
              </a:rPr>
              <a:t>способствуют</a:t>
            </a: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положительной эмоциональной атмосферы внутри детского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устойчивую мотивацию к активному и культурному общению.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будущем напрямую зависит от уровня развития речи ребёнка. Богатый словарный запас, уверенность в формулировке мыслей, выученные наизусть стихотворения, знание пословиц и поговорок, выразительность речи показывают на высокий интеллектуальный уровень дошкольника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4478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Спасибо за      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внимание</a:t>
            </a:r>
            <a:r>
              <a:rPr lang="ru-RU" sz="6000" b="1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8595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381000"/>
            <a:ext cx="8763000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направлена на эффективное воспитательное воздействие, на формирование активного познавательного отношения к окружающему миру и к явлениям родного языка и речи.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Поэтому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 речевой развивающей среды – важнейшее направление повышения качества работы по развитию речи дошкольников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Речевая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 среда – это не только предметное окружение, важна и роль взрослого в организации воздействия собственной речи на становление разных сторон речи дошкольника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Речевая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среда, созданная в определённой группе, - это фактор либо сдерживающий, либо активизирующий процесс речевого развития ребёнка, поэтому создавая развивающую среду, важно учитывать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уровень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речевого развития, интересы, способности детей данной группы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2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Модель предметной речевой среды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7" y="1665383"/>
            <a:ext cx="7504826" cy="439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4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0"/>
            <a:ext cx="8839200" cy="67710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+mj-lt"/>
              </a:rPr>
              <a:t>Требования </a:t>
            </a:r>
            <a:r>
              <a:rPr lang="ru-RU" sz="2000" b="1" u="sng" dirty="0">
                <a:solidFill>
                  <a:srgbClr val="FF0000"/>
                </a:solidFill>
                <a:latin typeface="+mj-lt"/>
              </a:rPr>
              <a:t>к уголку речевого развития по ФГОС </a:t>
            </a:r>
            <a:r>
              <a:rPr lang="ru-RU" sz="2000" b="1" u="sng" dirty="0" smtClean="0">
                <a:solidFill>
                  <a:srgbClr val="FF0000"/>
                </a:solidFill>
                <a:latin typeface="+mj-lt"/>
              </a:rPr>
              <a:t>ДО</a:t>
            </a:r>
            <a:endParaRPr lang="ru-RU" sz="2000" b="1" u="sng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Оптимальное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расположение: уголок достаточно освещён, находится в тихом месте рядом с книжным, театрализованным и сенсорного развития уголками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Соответствие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 и индивидуальным потребностям детей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Наличие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одушевлённого персонажа — куклы или игрушки. Персонаж-хозяин уголка побуждает детей к речевой деятельности: рассказывает забавные истории, приглашает к игре, задаёт вопросы. С помощью одушевлённой игрушки осуществляется демонстрация двигательных упражнений и артикуляционной гимнастики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Эстетичность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Уголок оформляется в одном стиле с зонами художественного чтения и театральной деятельности. Место занятий привлекает не только яркими красками, но и интересными предметами: репродукции на стене, фигурки на полке. Дидактические и игровые материалы располагаются в уголке по темам, воспитанники учатся соблюдать порядок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Безопасность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Воспитанники первой и второй младшей групп самостоятельно упражняются в развитии мелкой моторики под контролем педагога (из-за опасности попадания мелких деталей в дыхательные пути). Не рекомендуется оборудовать речевой уголок навесными полками или шкафами со стеклянными дверцами. Электроприборы и источники питания должны быть недоступны детям.</a:t>
            </a:r>
          </a:p>
        </p:txBody>
      </p:sp>
    </p:spTree>
    <p:extLst>
      <p:ext uri="{BB962C8B-B14F-4D97-AF65-F5344CB8AC3E}">
        <p14:creationId xmlns:p14="http://schemas.microsoft.com/office/powerpoint/2010/main" val="337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+mj-lt"/>
              </a:rPr>
              <a:t>Паспорт речевого уголка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609601"/>
            <a:ext cx="8534400" cy="5940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Название уголка, возрастная группа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Задачи уголка (кратко</a:t>
            </a:r>
            <a:r>
              <a:rPr lang="ru-RU" sz="2000" b="1" dirty="0" smtClean="0">
                <a:solidFill>
                  <a:srgbClr val="7030A0"/>
                </a:solidFill>
              </a:rPr>
              <a:t>).</a:t>
            </a:r>
          </a:p>
          <a:p>
            <a:endParaRPr lang="ru-RU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Предметы мебели, количество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Электроприборы, если есть (</a:t>
            </a:r>
            <a:r>
              <a:rPr lang="ru-RU" sz="2000" b="1" dirty="0" err="1">
                <a:solidFill>
                  <a:srgbClr val="7030A0"/>
                </a:solidFill>
              </a:rPr>
              <a:t>аудиопроигрыватель</a:t>
            </a:r>
            <a:r>
              <a:rPr lang="ru-RU" sz="2000" b="1" dirty="0">
                <a:solidFill>
                  <a:srgbClr val="7030A0"/>
                </a:solidFill>
              </a:rPr>
              <a:t>, проектор</a:t>
            </a:r>
            <a:r>
              <a:rPr lang="ru-RU" sz="2000" b="1" dirty="0" smtClean="0">
                <a:solidFill>
                  <a:srgbClr val="7030A0"/>
                </a:solidFill>
              </a:rPr>
              <a:t>).</a:t>
            </a:r>
          </a:p>
          <a:p>
            <a:endParaRPr lang="ru-RU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Список наглядно-дидактических пособий (плакаты, </a:t>
            </a:r>
            <a:r>
              <a:rPr lang="ru-RU" sz="2000" b="1" dirty="0" err="1">
                <a:solidFill>
                  <a:srgbClr val="7030A0"/>
                </a:solidFill>
              </a:rPr>
              <a:t>мнемотаблицы</a:t>
            </a:r>
            <a:r>
              <a:rPr lang="ru-RU" sz="2000" b="1" dirty="0" smtClean="0">
                <a:solidFill>
                  <a:srgbClr val="7030A0"/>
                </a:solidFill>
              </a:rPr>
              <a:t>).</a:t>
            </a:r>
          </a:p>
          <a:p>
            <a:endParaRPr lang="ru-RU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Список демонстрационных материалов (тематические картинки, карточки-схемы</a:t>
            </a:r>
            <a:r>
              <a:rPr lang="ru-RU" sz="2000" b="1" dirty="0" smtClean="0">
                <a:solidFill>
                  <a:srgbClr val="7030A0"/>
                </a:solidFill>
              </a:rPr>
              <a:t>).</a:t>
            </a:r>
          </a:p>
          <a:p>
            <a:endParaRPr lang="ru-RU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Дидактические и настольные игры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Наборы для дыхательной гимнастики, игр-драматизаций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Картотека речевых упражнений и игр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27" y="914400"/>
            <a:ext cx="5943600" cy="5909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Т</a:t>
            </a:r>
            <a:r>
              <a:rPr lang="ru-RU" b="1" dirty="0" smtClean="0">
                <a:solidFill>
                  <a:srgbClr val="7030A0"/>
                </a:solidFill>
              </a:rPr>
              <a:t>аблички </a:t>
            </a:r>
            <a:r>
              <a:rPr lang="ru-RU" b="1" dirty="0">
                <a:solidFill>
                  <a:srgbClr val="7030A0"/>
                </a:solidFill>
              </a:rPr>
              <a:t>и эмблемы с названием уголка являются обязательным элементом оформления: они обозначают направление образовательной деятельности, содержат название и иногда изображение любимого детьми персонажа. 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Эстетически </a:t>
            </a:r>
            <a:r>
              <a:rPr lang="ru-RU" b="1" dirty="0">
                <a:solidFill>
                  <a:srgbClr val="7030A0"/>
                </a:solidFill>
              </a:rPr>
              <a:t>грамотно сделать для всех зон активности в группе табличке в одном стиле либо сохранить единообразие в эмблемах центров речевого развития.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Стенды </a:t>
            </a:r>
            <a:r>
              <a:rPr lang="ru-RU" b="1" dirty="0">
                <a:solidFill>
                  <a:srgbClr val="7030A0"/>
                </a:solidFill>
              </a:rPr>
              <a:t>в речевом уголке удобны для размещения наглядных материалов: картинок, карточек-схем, </a:t>
            </a:r>
            <a:r>
              <a:rPr lang="ru-RU" b="1" dirty="0" err="1">
                <a:solidFill>
                  <a:srgbClr val="7030A0"/>
                </a:solidFill>
              </a:rPr>
              <a:t>мнемотабличек</a:t>
            </a:r>
            <a:r>
              <a:rPr lang="ru-RU" b="1" dirty="0">
                <a:solidFill>
                  <a:srgbClr val="7030A0"/>
                </a:solidFill>
              </a:rPr>
              <a:t>, фотоматериалов и рисунков воспитанников. Поскольку содержание стенда постоянно обновляется, рекомендуется сделать пластиковые ячейки или использовать магнитную доску в качестве стенда (закрепление информационных листов и картинок канцелярскими кнопками небезопасно, особенно, в младших группах</a:t>
            </a:r>
            <a:r>
              <a:rPr lang="ru-RU" dirty="0">
                <a:solidFill>
                  <a:srgbClr val="7030A0"/>
                </a:solidFill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524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</a:rPr>
              <a:t>Средства оформления речевого уголка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27" y="924697"/>
            <a:ext cx="3206578" cy="18797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00400"/>
            <a:ext cx="3352800" cy="32168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26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1534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Особое место в речевом уголке отводится одушевлённому персонажу. </a:t>
            </a:r>
            <a:endParaRPr lang="ru-RU" b="1" dirty="0">
              <a:solidFill>
                <a:srgbClr val="7030A0"/>
              </a:solidFill>
            </a:endParaRP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С </a:t>
            </a:r>
            <a:r>
              <a:rPr lang="ru-RU" b="1" dirty="0">
                <a:solidFill>
                  <a:srgbClr val="7030A0"/>
                </a:solidFill>
              </a:rPr>
              <a:t>этой игрушкой или картинкой ребята беседуют в игровой форме, он «присылает» им посылки с новыми играми и письма с заданиями.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057400"/>
            <a:ext cx="8458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Содержание речевого уголка в детском саду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Для центра детской деятельности выбирается экологически безопасная (пластиковая, деревянная, мягкая) мебель. Шкафы, стулья и столы должны быть удобными, подходить под рост детей. 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ru-RU" b="1" u="sng" dirty="0">
                <a:solidFill>
                  <a:srgbClr val="FF0000"/>
                </a:solidFill>
              </a:rPr>
              <a:t>Примерный список мебели для речевого уголка: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Шкаф/стеллаж с полками.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Столик или полка для временных выставок.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Рабочий стол и стульчики</a:t>
            </a:r>
            <a:r>
              <a:rPr lang="ru-RU" dirty="0"/>
              <a:t>.</a:t>
            </a:r>
          </a:p>
          <a:p>
            <a:endParaRPr lang="ru-RU" dirty="0"/>
          </a:p>
          <a:p>
            <a:pPr algn="ctr"/>
            <a:r>
              <a:rPr lang="ru-RU" b="1" u="sng" dirty="0">
                <a:solidFill>
                  <a:srgbClr val="FF0000"/>
                </a:solidFill>
              </a:rPr>
              <a:t>Оборудование в уголке развития речи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Зеркало.</a:t>
            </a:r>
            <a:r>
              <a:rPr lang="ru-RU" b="1" dirty="0">
                <a:solidFill>
                  <a:srgbClr val="002060"/>
                </a:solidFill>
              </a:rPr>
              <a:t> Нужно для выполнения артикуляционных упражнений, ребёнок следить за своей мимикой, учится самостоятельно контролировать и направлять свои действия. Зеркало должно быть надёжно закреплено на стене и находиться за рабочим столом, во-первых, это удобно ребёнку во время занятия, во-вторых, так исключается риск того, что дети случайно заденут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8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371600"/>
            <a:ext cx="8229600" cy="48013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ru-RU" sz="2400" b="1" dirty="0" err="1" smtClean="0">
                <a:solidFill>
                  <a:srgbClr val="7030A0"/>
                </a:solidFill>
              </a:rPr>
              <a:t>Аудиомагнитофон</a:t>
            </a:r>
            <a:r>
              <a:rPr lang="ru-RU" sz="2400" b="1" dirty="0">
                <a:solidFill>
                  <a:srgbClr val="7030A0"/>
                </a:solidFill>
              </a:rPr>
              <a:t>, телевизор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Одна </a:t>
            </a:r>
            <a:r>
              <a:rPr lang="ru-RU" sz="2400" b="1" dirty="0">
                <a:solidFill>
                  <a:srgbClr val="002060"/>
                </a:solidFill>
              </a:rPr>
              <a:t>из составляющих речевого развития в детском саду — обогащение слухового опыта воспитанников. Дети слышат грамотную речь, правильное произношение, логично построенные высказывания — формируется их культура устного общения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 этой целью в речевом уголке прослушивают </a:t>
            </a:r>
            <a:r>
              <a:rPr lang="ru-RU" sz="2400" b="1" dirty="0" err="1">
                <a:solidFill>
                  <a:srgbClr val="002060"/>
                </a:solidFill>
              </a:rPr>
              <a:t>аудиосказки</a:t>
            </a:r>
            <a:r>
              <a:rPr lang="ru-RU" sz="2400" b="1" dirty="0">
                <a:solidFill>
                  <a:srgbClr val="002060"/>
                </a:solidFill>
              </a:rPr>
              <a:t>, записи чтения стихотворений артистами.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Просмотр </a:t>
            </a:r>
            <a:r>
              <a:rPr lang="ru-RU" sz="2400" b="1" dirty="0">
                <a:solidFill>
                  <a:srgbClr val="002060"/>
                </a:solidFill>
              </a:rPr>
              <a:t>коротких видеороликов служит материалом для построения дальнейшей беседы.</a:t>
            </a:r>
          </a:p>
        </p:txBody>
      </p:sp>
    </p:spTree>
    <p:extLst>
      <p:ext uri="{BB962C8B-B14F-4D97-AF65-F5344CB8AC3E}">
        <p14:creationId xmlns:p14="http://schemas.microsoft.com/office/powerpoint/2010/main" val="28825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1192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Организация  предметно-пространственной среды  по развитию речи в младшей группе детского сада.</vt:lpstr>
      <vt:lpstr>Презентация PowerPoint</vt:lpstr>
      <vt:lpstr>Презентация PowerPoint</vt:lpstr>
      <vt:lpstr>Модель предметной речевой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речевого уголка:</vt:lpstr>
      <vt:lpstr>Презентация PowerPoint</vt:lpstr>
      <vt:lpstr>пособия для развития воздушной струи и формирования правильного речевого дыхания, настольно-печатные игры, альбом с картинками на звукоподражание. (бросовый материал и простые игрушки: пластиковые трубочки и стаканчики, мячики для пинг-понга, ватные шарики, султанчики и вертушки, флажки, воздушные шарики.) Воспитатель включает дыхательные упражнения в игровую деятельность: «Загони мяч в ворота», «Поднять паруса».</vt:lpstr>
      <vt:lpstr>Для развития слухового восприятия используются шумовые коробочки из серии Марии Монтессори и различные музыкальные инструменты. Неотъемлемой частью речевого уголка являются игрушки и пособия для организации театрализованной деятельности (перчаточные куклы Би-ба-бо, пальчиковый и настольный театр, театр масок).</vt:lpstr>
      <vt:lpstr>На следующих фотографиях представлен материал группы, который педагоги используют во время организованной образовательной деятельности с детьми (настольно-печатные игры, альбомы по лексическим темам, пальчиковые игры и физминутки, обучающие плакаты и игры).</vt:lpstr>
      <vt:lpstr>Презентация PowerPoint</vt:lpstr>
      <vt:lpstr>Для стимулирования и развития речи малышей в группе создана зона сенсомоторных игр. Большинство пособий сделаны руками педагогов. Дети с удовольствием занимаются с массажными мячиками и палочками, играют с тактильными пособиями, пуговицами и прищепками, сортируют различные предметы. </vt:lpstr>
      <vt:lpstr>Многофункциональная ширма помогает в организации сюрпризных моментов и самостоятельной театрализованной деятельности, а также, служит зоной уединения. Детская библиотека представлена книгами разных форматов, а также, пособиями для самостоятельного воспроизведения знакомых сказок («Репка» и «Колобок»).</vt:lpstr>
      <vt:lpstr>Многофункциональная ширма помогает в организации сюрпризных моментов и самостоятельной театрализованной деятельности, а также, служит зоной уединения. Детская библиотека представлена книгами разных форматов, а также, пособиями для самостоятельного воспроизведения знакомых сказок («Репка» и «Колобок»).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</dc:creator>
  <cp:lastModifiedBy>пк</cp:lastModifiedBy>
  <cp:revision>55</cp:revision>
  <dcterms:created xsi:type="dcterms:W3CDTF">2017-06-11T15:54:36Z</dcterms:created>
  <dcterms:modified xsi:type="dcterms:W3CDTF">2024-12-09T09:46:43Z</dcterms:modified>
</cp:coreProperties>
</file>