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51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60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0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34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9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85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97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44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98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4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79918-7451-4845-9E47-654FDFA3F6C3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4C92-804E-4CC0-ADB3-03A6F3A88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05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фон к презентациям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23928" y="620688"/>
            <a:ext cx="4968552" cy="3672408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«Организация и эффективность работы по физическому развитию детей»</a:t>
            </a:r>
            <a:b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27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Администратор\Desktop\фон к презентациям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92696"/>
            <a:ext cx="7488832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Утренняя гимнастика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должна проводиться в форме подвижных игр.</a:t>
            </a:r>
          </a:p>
          <a:p>
            <a:pPr marL="0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При определении степени тяжести адаптации используются критерии: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эмоциональное состояние ребенка.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социальные контакты ребенка.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сон ребенка.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аппетит ребенка.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Режим дня,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включающий разумное распределение времени, отведенного для приема пищи и сна, и правильное чередование физических, умственных и эмоциональных проявлений в жизнедеятельности детей обеспечивают условия для оптимальной ритмичности процессов в растущем организме, способствуют всестороннему и гармоничному развитию здорового ребенка.</a:t>
            </a:r>
          </a:p>
          <a:p>
            <a:pPr marL="0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Важной частью оздоровительной работы является питание.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03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Администратор\Pictures\CDLX0JCAST0A34CA1B2V3WCARFHT62CA3BHNC4CAZF60GCCAGJD86MCAGOUERSCAWQJDJICAXC1AZPCAURTZM4CA0XOXS8CA36QOAXCAHA31NGCAOJSM65CA6N87E4CAJ458DJCASQ93ZHCAUSSUA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7704856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Рациональное питание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 - это энергетическая ценность потребляемой пищи, которая не должна превышать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энерготраты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организма; в суточный рацион должны входить пищевые вещества в сбалансированном виде, т.е. в соотношениях, обеспечивающих оптимальное сочетания незаменимых компонентов. </a:t>
            </a: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Питание ребенка обязательно должно быть разнообразным, что достигается не только применением разных продуктов, но и разных способов кулинарной обработки.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215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Администратор\Pictures\R0N376CAE3GNVACASF1778CATJO3CECA3OFP15CA2N65DQCAZ1HXHFCA70MDXECA7DVRSQCAF74RYBCALQCDLFCAROZIXGCAJOUFCACAE8NC5PCADIKGC3CAUK7HB4CAHK20WLCA9DYPD6CAK5I1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Закаливание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 совершенствование функциональных систем, направленное на повышение устойчивости организма к воздействию внешней среды.</a:t>
            </a:r>
          </a:p>
          <a:p>
            <a:pPr marL="0" indent="0" algn="just">
              <a:buNone/>
            </a:pPr>
            <a:r>
              <a:rPr lang="ru-RU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Физкультминутки</a:t>
            </a:r>
            <a:r>
              <a:rPr lang="ru-RU" sz="2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кратковременные физические упражнения.</a:t>
            </a: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Целью таких минуток является: предупреждение утомления, восстановление умственной работоспособности.  </a:t>
            </a:r>
          </a:p>
          <a:p>
            <a:pPr marL="0" indent="0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это курс специальных занятий (этюдов, упражнений и игр), направленных на развитие и коррекцию различных сторон психики ребенка.</a:t>
            </a: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Большое значение в укреплении здоровья детей играет и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гимнастика после дневного сна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 Цель этой гимнастики - помогает улучшить настроение детей, поднять мышечный тонус, а также способствует профилактике нарушений осанки и стопы.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4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Администратор\Pictures\VH4LK8CA7ZS87HCA8QTLMYCA8QDGTNCA862C8ICA0948TCCA7170T9CA5NP1DGCAP9RS3HCA3QKL3UCAPUT9AWCA90LJA2CA90FFSLCA6W01E9CACNBC9SCA148AY1CA1AOZGFCAD9BEW2CADFX4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Эколого-природные факторы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 Природа - среда обитания человека, источник его здоровья, физического и двигательного развития.  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Особенно важно правильно использовать природные факторы в качестве закаливающих средств, органически включая их в режимные процессы: например, облегчить одежду, обувь во время физкультурных мероприятий, использовать прохладную воду при умывании и полоскании горла и рта, после еды.</a:t>
            </a:r>
          </a:p>
          <a:p>
            <a:pPr marL="0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Наиболее эффективными видами закаливания физиологи признали контрастные водные и воздушные процедуры, которыми дополняется естественное закаливание. Дети должны как можно больше времени проводить в естественной среде - на свежем воздухе, чаще соприкасаться с природой: ступать босыми ногами на землю, подставлять под лучи жаркого солнца и свежего ветра свое тело, использовать любую возможность, чтобы побродить по воде; больше двигаться, реализуя все разнообразие способов движений в естественной среде.</a:t>
            </a:r>
          </a:p>
          <a:p>
            <a:pPr marL="0" indent="0"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98596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Desktop\фон к презентациям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Чтобы эта работа была эффективной  необходимо использовать следующие формы работы: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7560840" cy="45365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Физкультурные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занятия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 Физкультурно-оздоровительная работа в режиме дня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Утренняя гимнастика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- Подвижные игры и физические упражнения на прогулке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- Активный отдых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- Физкультурный досуг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Физкультурные праздники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- Дни здоровья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- Каникулы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- Самостоятельная двигательная активность детей  на прогулке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Индивидуальная работа с детьми - проводится на прогулке</a:t>
            </a:r>
          </a:p>
          <a:p>
            <a:pPr marL="0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49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фон к призентациям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Физкультурное </a:t>
            </a:r>
            <a:r>
              <a:rPr lang="ru-RU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занятие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это ведущая форма организованного, систематического обучения детей двигательным умениям и навыкам. Для проведения НОД  нужно подбирать  физические упражнения, определять последовательность их выполнения, составлять  план-конспект, продумывать методику проведения, готовить оборудование, размещать  его, следить  за созданием санитарно-гигиенических условий, за одеждой детей.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63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Существует несколько типов занятий:</a:t>
            </a:r>
            <a:b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Администратор\Desktop\фон к презентациям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7931224" cy="528945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Учебно - тренировочное занятие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Здесь решаются задачи формирования двигательных умений и навыков, развитие физических качеств, совершенствования умений и навыков.</a:t>
            </a:r>
          </a:p>
          <a:p>
            <a:pPr lvl="0"/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Сюжетное физкультурное занятие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Построено на одном сюжете («Зоопарк», «Космонавты» и т.д.). Решаются задачи совершенствования двигательных умений и навыков, воспитания интереса к физическим упражнениям. </a:t>
            </a:r>
          </a:p>
          <a:p>
            <a:pPr lvl="0"/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Игровое занятие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Построено на основе разнообразных подвижных игр, игр-эстафет, игр-аттракционов. Совершенствуются двигательные умения и навыки, развиваются физические качества, воспитывается интерес к физическим упражнениям, двигательная самостоятельность.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0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истратор\Pictures\B01YWTCANGDUHICAJ08MMECABJGARKCAC78U97CAILKG8GCA8N45FTCA70LD3QCA5AAGUSCA9YOT10CA0YOPBOCAYIRG45CAZJSPQMCAOIZOGCCAP9ZVB5CADQN7Y8CAEAYZU1CAR8IB63CATZCYL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Autofit/>
          </a:bodyPr>
          <a:lstStyle/>
          <a:p>
            <a:pPr lvl="0"/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Комплексное занятие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Направлено на синтез различных видов деятельности. Решаются задачи физического, психического, умственного, нравственного развития.</a:t>
            </a:r>
          </a:p>
          <a:p>
            <a:pPr lvl="0"/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Тематическое физкультурное занятие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Посвящено какому-либо одному виду спортивных игр или упражнений - катанию на коньках, лыжах, элементам игры в волейбол, хоккей и т.д. Разучиваются новые виды спортивных упражнений и игр и закрепляются навыки в уже освоенных движениях.</a:t>
            </a:r>
          </a:p>
          <a:p>
            <a:pPr lvl="0"/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Контрольное занятие.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Проводится в конце квартала и направлено на количественную и качественную оценку двигательной подготовленности детей.</a:t>
            </a:r>
          </a:p>
          <a:p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Физкультурные занятия на воздухе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способствуют развитию сердечно сосудистой, дыхательной, мышечной и других систем организма, закаливанию, повышают сопротивляемость простудным заболеваниям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формируют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ориентировку в пространстве, закрепляют навыки в естественных условиях. Структура занятий традиционная: оно включает вводно-подготовительную, основную и заключительную части. 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64815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дминистратор\Desktop\фон к презентациям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7848872" cy="52174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Утренняя  гимнастика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вовлекает весь организм ребенка в деятельное состояние,   углубляет дыхание, усиливает кровообращение, содействует обмену веществ, поднимает эмоциональный тонус, воспитывает внимание, целеустремленность, вызывает положительные эмоции и радостные ощущения, повышает жизнедеятельность организма, дает высокий оздоровительный эффект.  </a:t>
            </a:r>
          </a:p>
          <a:p>
            <a:pPr marL="0" indent="0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 работе можно  использовать  различные варианты проведения утренней гимнастики. Это утренняя гимнастика игрового характера (две-три подвижные игры разной интенсивности), с использованием полосы препятствий с постепенным увеличением нагрузки, усложнять двигательные задания, включать разные виды движений с увеличением числа повторов и темпа движений, чередовать физкультурные пособия, с включением оздоровительных пробежек.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52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дминистратор\Pictures\B01YWTCANGDUHICAJ08MMECABJGARKCAC78U97CAILKG8GCA8N45FTCA70LD3QCA5AAGUSCA9YOT10CA0YOPBOCAYIRG45CAZJSPQMCAOIZOGCCAP9ZVB5CADQN7Y8CAEAYZU1CAR8IB63CATZCYL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Самостоятельная двигательная активность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способствует укреплению здоровья, улучшению физического развития, деятельности сердечно - сосудистой, дыхательной систем, аппарата кровообращения, развитию моторики, физических качеств, повышению работоспособности детей.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Прогулки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способствуют повышению выносливости организма ребенка, устойчивости к неблагоприятным воздействиям внешней среды, особенно к простудным заболеваниям, учат детей преодолевать различные препятствия, становиться подвижными, ловкими, смелыми, укрепляют мышечную систему, повышают жизненный тонус, развивают наблюдательность, расширяют представления об окружающем, способствуют воспитанию любви к родному краю, воспитывают трудолюбие, любовь и бережное отношение к природе.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039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дминистратор\Desktop\фон к презентациям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92696"/>
            <a:ext cx="7859216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Физкультурный </a:t>
            </a:r>
            <a:r>
              <a:rPr lang="ru-RU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досуг </a:t>
            </a:r>
            <a:r>
              <a:rPr lang="ru-RU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одна из более эффективных форм активного отдыха. Он повышает интерес к занятиям, оказывает благотворное воздействие на организм ребёнка, закрепляет двигательные умения и навыки развивают двигательные качества (быстроту, ловкость), способствует воспитанию чувства коллективизма, дружбы, развивает выдержку, внимание смелость, упорство, организованность.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5521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дминистратор\Pictures\B01YWTCANGDUHICAJ08MMECABJGARKCAC78U97CAILKG8GCA8N45FTCA70LD3QCA5AAGUSCA9YOT10CA0YOPBOCAYIRG45CAZJSPQMCAOIZOGCCAP9ZVB5CADQN7Y8CAEAYZU1CAR8IB63CATZCYL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 здоровье сберегающих 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технологий:</a:t>
            </a:r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адаптация;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режим дня;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рациональное питание;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дыхательная гимнастика;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пальчиковая гимнастика;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закаливание;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физкультминутка;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логоритмика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бодрящая гимнастика после сна; и другие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05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499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«Организация и эффективность работы по физическому развитию детей» </vt:lpstr>
      <vt:lpstr>Чтобы эта работа была эффективной  необходимо использовать следующие формы работы: </vt:lpstr>
      <vt:lpstr>Презентация PowerPoint</vt:lpstr>
      <vt:lpstr>Существует несколько типов занятий: 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Формы здоровье сберегающих технологий: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«Организация и эффективность работы по физическому развитию детей»</dc:title>
  <dc:creator>DNA7 X86</dc:creator>
  <cp:lastModifiedBy>пк</cp:lastModifiedBy>
  <cp:revision>11</cp:revision>
  <dcterms:created xsi:type="dcterms:W3CDTF">2019-10-27T22:14:06Z</dcterms:created>
  <dcterms:modified xsi:type="dcterms:W3CDTF">2024-12-09T10:18:03Z</dcterms:modified>
</cp:coreProperties>
</file>