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4" r:id="rId4"/>
    <p:sldId id="275" r:id="rId5"/>
    <p:sldId id="276" r:id="rId6"/>
    <p:sldId id="278" r:id="rId7"/>
    <p:sldId id="279" r:id="rId8"/>
    <p:sldId id="280" r:id="rId9"/>
    <p:sldId id="271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yandex.ru/images/_crpd/VP1iY5606/f7bf3fsim/hgN0TYqR1PGVnVO1reGrEk6I-jOpMynZB4_eiHKBv1NhOlJ_RNt9AJQr0JEFTKjg1SI7IHZeaS7RIaEDA6rk_tsCeGSzpJX40cQWrR2NlmYK1I9-xH8o4X--g5gOma5GUV8KSv33DQGtXoUNDVS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5" y="-5601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4248471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«ЦРР - детский сад № 12»</a:t>
            </a:r>
            <a:b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Дальнереченского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b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финансовой грамотности у детей дошкольного возраста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157192"/>
            <a:ext cx="4896544" cy="12241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2023г.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384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фон к презентации по финансовой грамотности\1614603309_98-p-fon-dlya-prezentatsii-s-belim-fonom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5832648" cy="424847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Современная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жизнь диктует свои стандарты: в условиях рыночной экономики человеку в любом возрасте, чтобы быть успешным, необходимо быть финансово грамотным. Поэтому обучение основам экономических знаний необходимо начинать уже в детском саду, ведь представления о деньгах и их применении начинают формироваться в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дошкольном возрасте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00CC"/>
              </a:solidFill>
            </a:endParaRPr>
          </a:p>
        </p:txBody>
      </p:sp>
      <p:pic>
        <p:nvPicPr>
          <p:cNvPr id="1027" name="Picture 3" descr="C:\Users\пк\Desktop\финансовая грамотность 4 от 5февраля\фон к презентации по финансовой грамотности\hello_html_351086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01172"/>
            <a:ext cx="2880320" cy="2452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059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фон к презентации по финансовой грамотности\1614603309_98-p-fon-dlya-prezentatsii-s-belim-fonom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повышения финансовой грамотности в Российской Федерации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Стратегия 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финансовой грамотности в Российской Федерации на 2017–2023 годы, утвержденная распоряжением Правительства Российской Федерации от 25 сентября 2017 года № 2039-р, содержит определение финансовой грамотности как результата процесса финансового образования, который, в свою очередь, определяется как сочетание осведомленности, знаний, умений и поведенческих моделей, необходимых для принятия успешных финансовых решений и, в конечном итоге, для достижения финансового благосостояния.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7107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фон к презентации по финансовой грамотности\1614603309_98-p-fon-dlya-prezentatsii-s-belim-fonom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Федеральный 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образовательный стандарт дошкольного образования ставит задачу формирования общей культуры личности детей. Экономическая культура личности дошкольника характеризуется наличием первичных представлений об экономических категориях, интеллектуальных и нравственных качествах (бережливость, </a:t>
            </a: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смекалка, трудолюбие, умение планировать дела, осуждение жадности и расточительности). Без сформированных первичных экономических представлений невозможно формирование финансовой грамотности. </a:t>
            </a:r>
          </a:p>
        </p:txBody>
      </p:sp>
    </p:spTree>
    <p:extLst>
      <p:ext uri="{BB962C8B-B14F-4D97-AF65-F5344CB8AC3E}">
        <p14:creationId xmlns:p14="http://schemas.microsoft.com/office/powerpoint/2010/main" val="400626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фон к презентации по финансовой грамотности\1614603309_98-p-fon-dlya-prezentatsii-s-belim-fonom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– правовая база: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 charset="0"/>
              <a:buChar char="•"/>
            </a:pP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25 09 2017 № 2039 -р «Стратегия повышения финансовой грамотности в Российской Федерации на 2017-2023 годы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>
              <a:buFont typeface="Arial" charset="0"/>
              <a:buChar char="•"/>
            </a:pP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№ 273-ФЗ (ред. от 06.02.2020) «Об образовании в Российской Федерации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>
              <a:buFont typeface="Arial" charset="0"/>
              <a:buChar char="•"/>
            </a:pP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от 17.10.2013 № 1155 (ред. от 21.01.2019) «Об утверждении федерального государственного образовательного стандарта дошкольного образования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>
              <a:buFont typeface="Arial" charset="0"/>
              <a:buChar char="•"/>
            </a:pP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РФ от 24.12.2013 №2506-р 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 развития математического образования в Российской 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00CC"/>
                </a:solidFill>
              </a:rPr>
              <a:t> *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 к устройству, содержанию и организации режима работы дошкольных образовательных организаций» (СанПиН2.4.1.3049-13 утверждены постановлением Главного государственного санитарного врача Российской Федерации от 15.05. 2013 г. №26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charset="0"/>
              <a:buChar char="•"/>
            </a:pPr>
            <a:endParaRPr lang="ru-RU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4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background-kisi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00"/>
            <a:ext cx="9144001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профессиональной компетенции педагогов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72027" y="1556792"/>
            <a:ext cx="3814773" cy="3227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2974" y="2757506"/>
            <a:ext cx="2837531" cy="41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705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background-kisi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339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Изучение литературы, методического материала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обучению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грамоте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3" y="1036914"/>
            <a:ext cx="1869672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60" y="1196752"/>
            <a:ext cx="1872208" cy="2604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09" y="1349702"/>
            <a:ext cx="1784645" cy="2604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187" y="3954129"/>
            <a:ext cx="1815666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81" y="978293"/>
            <a:ext cx="1869671" cy="249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79" y="3717032"/>
            <a:ext cx="1815665" cy="2420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14" y="4444819"/>
            <a:ext cx="1909249" cy="226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25" y="4221088"/>
            <a:ext cx="1781050" cy="2374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959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пк\Desktop\фон к презентации по финансовой грамотности\1614603309_98-p-fon-dlya-prezentatsii-s-belim-fonom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200981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Взаимодействие с семьей</a:t>
            </a:r>
            <a:endParaRPr lang="ru-RU" sz="3200" dirty="0"/>
          </a:p>
        </p:txBody>
      </p:sp>
      <p:pic>
        <p:nvPicPr>
          <p:cNvPr id="5" name="Содержимое 4" descr="1545398199_a630d708e8442dc65bc0426ab8f694f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212976"/>
            <a:ext cx="3259638" cy="3264653"/>
          </a:xfrm>
          <a:prstGeom prst="rect">
            <a:avLst/>
          </a:prstGeom>
        </p:spPr>
      </p:pic>
      <p:sp>
        <p:nvSpPr>
          <p:cNvPr id="6" name="Облако 5"/>
          <p:cNvSpPr/>
          <p:nvPr/>
        </p:nvSpPr>
        <p:spPr>
          <a:xfrm>
            <a:off x="395536" y="1412776"/>
            <a:ext cx="3528392" cy="108012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4319266" y="2060848"/>
            <a:ext cx="4141166" cy="1584175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одительские собрания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5000628" y="4357694"/>
            <a:ext cx="3714776" cy="180761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обогащение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развивающей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1777991" y="2564903"/>
            <a:ext cx="238297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5827059">
            <a:off x="4183364" y="5117830"/>
            <a:ext cx="271803" cy="11740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4364668">
            <a:off x="3936852" y="3527709"/>
            <a:ext cx="331850" cy="7841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325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1.1zoom.me/big3/453/Money_Banknotes_Dollars_Trees_Gray_background_569848_4700x3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2525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1556792"/>
            <a:ext cx="388843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5400" b="1" cap="all" spc="0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606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182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Муниципальное бюджетное дошкольное образовательное учреждение «ЦРР - детский сад № 12» Дальнереченского городского округа   Формирование финансовой грамотности у детей дошкольного возраста</vt:lpstr>
      <vt:lpstr>Актуальность</vt:lpstr>
      <vt:lpstr>Стратегия повышения финансовой грамотности в Российской Федерации</vt:lpstr>
      <vt:lpstr>ФГОС ДО</vt:lpstr>
      <vt:lpstr>Нормативно – правовая база:</vt:lpstr>
      <vt:lpstr>Повышение профессиональной компетенции педагогов</vt:lpstr>
      <vt:lpstr>  Изучение литературы, методического материала по обучению финансовой грамоте.</vt:lpstr>
      <vt:lpstr>Взаимодействие с семьей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№ 10» г.Ярославль   Формирование финансовой грамотности у детей дошкольного возраста</dc:title>
  <dc:creator>Админ</dc:creator>
  <cp:lastModifiedBy>Пользователь</cp:lastModifiedBy>
  <cp:revision>46</cp:revision>
  <dcterms:created xsi:type="dcterms:W3CDTF">2020-05-14T12:09:52Z</dcterms:created>
  <dcterms:modified xsi:type="dcterms:W3CDTF">2023-02-08T23:06:43Z</dcterms:modified>
</cp:coreProperties>
</file>