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486-0585-4421-A87D-242F98FD435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E376-919D-4185-966C-ED14873C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0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486-0585-4421-A87D-242F98FD435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E376-919D-4185-966C-ED14873C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8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486-0585-4421-A87D-242F98FD435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E376-919D-4185-966C-ED14873C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1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486-0585-4421-A87D-242F98FD435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E376-919D-4185-966C-ED14873C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45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486-0585-4421-A87D-242F98FD435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E376-919D-4185-966C-ED14873C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7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486-0585-4421-A87D-242F98FD435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E376-919D-4185-966C-ED14873C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8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486-0585-4421-A87D-242F98FD435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E376-919D-4185-966C-ED14873C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5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486-0585-4421-A87D-242F98FD435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E376-919D-4185-966C-ED14873C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8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486-0585-4421-A87D-242F98FD435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E376-919D-4185-966C-ED14873C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486-0585-4421-A87D-242F98FD435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E376-919D-4185-966C-ED14873C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6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8486-0585-4421-A87D-242F98FD435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BE376-919D-4185-966C-ED14873C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2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28486-0585-4421-A87D-242F98FD435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BE376-919D-4185-966C-ED14873C2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CFO4LRCAY5AWDUCAXHHEC1CACKLPW2CAB9PUFYCAU85D4CCAONJBU9CAVMJ64FCAA8LB5ACATCB0LHCAFC656BCA50SNLFCALV23ZWCA89P3VQCADPDYRDCAFHNNMWCAB5IJ6HCAKZ7G83CA4P0XK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5904656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«Экология рядом с нами»</a:t>
            </a:r>
            <a:endParaRPr lang="ru-RU" sz="32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7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Pictures\R0N376CAE3GNVACASF1778CATJO3CECA3OFP15CA2N65DQCAZ1HXHFCA70MDXECA7DVRSQCAF74RYBCALQCDLFCAROZIXGCAJOUFCACAE8NC5PCADIKGC3CAUK7HB4CAHK20WLCA9DYPD6CAK5I1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колючках, некрасивый,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 Но однажды всем на диво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Летом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начал он цвести –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 Так, что глаз не отвести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2gg9evh47fn9z.cloudfront.net/800px_COLOURBOX12649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02433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2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Pictures\B01YWTCANGDUHICAJ08MMECABJGARKCAC78U97CAILKG8GCA8N45FTCA70LD3QCA5AAGUSCA9YOT10CA0YOPBOCAYIRG45CAZJSPQMCAOIZOGCCAP9ZVB5CADQN7Y8CAEAYZU1CAR8IB63CATZCY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нашей комнате растет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он не цветет.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Листья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него как перья,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народе есть поверье –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лесу он зацветет,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там клад найдет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90" y="2852936"/>
            <a:ext cx="2722741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Pictures\B01YWTCANGDUHICAJ08MMECABJGARKCAC78U97CAILKG8GCA8N45FTCA70LD3QCA5AAGUSCA9YOT10CA0YOPBOCAYIRG45CAZJSPQMCAOIZOGCCAP9ZVB5CADQN7Y8CAEAYZU1CAR8IB63CATZCY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Стебли древовидные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Листья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мечевидные.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он живет сто лет?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 скажите в ответ?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stihi.ru/pics/2018/02/04/4204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28" y="2492896"/>
            <a:ext cx="3073903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0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G5DC5BCANGF48PCAO0DVF9CA6GBDS4CAI9CP6KCALP7S5FCADDVBBRCAKDKF5RCAHPQN42CATFJYMUCAZ4YKIZCA3U496ZCACZ8FU5CA0RQ8UKCAG7RZJ9CA7T3USNCAR9JKBOCA9M0E26CALMFKV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«Музыкальный калейдоскоп»</a:t>
            </a:r>
            <a:b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C:\Users\Елена Леонидовна\Desktop\ЧЕТЫРЕ СТИХИИ\раз-е-енная-береза-с-истьями-illustrati-ерева-вектора-3774376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7" t="8794" r="26005" b="12555"/>
          <a:stretch/>
        </p:blipFill>
        <p:spPr bwMode="auto">
          <a:xfrm>
            <a:off x="276385" y="948806"/>
            <a:ext cx="1368152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mtdata.ru/u28/photo3318/20148939020-0/original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9"/>
          <a:stretch/>
        </p:blipFill>
        <p:spPr bwMode="auto">
          <a:xfrm>
            <a:off x="6398741" y="1101053"/>
            <a:ext cx="1512168" cy="2111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data14.i.gallery.ru/albums/gallery/122338-016f7-42113042-m750x740-u80968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48806"/>
            <a:ext cx="1728192" cy="236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svadbuzz.ru/sites/default/files/imagecache/photo-big/users/1/photo/2016/16/cLOrPMixskI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68642"/>
            <a:ext cx="187220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kladraz.ru/images/photos/e2575ed7d2c481c414c10e688bcbc4cf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5" y="4281404"/>
            <a:ext cx="1440160" cy="1969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oboi-na-stol.com/pub/styles/page_preview/public/original_images/oboi-na-stol.com-275940-cvety-cvety-tyulpany-buket.jpg?itok=pxdy_O-h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7"/>
            <a:ext cx="2016224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playcast.ru/uploads/2016/04/06/18156662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85" y="5002326"/>
            <a:ext cx="1632001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gifok.net/images/2015/10/18/Poppies_1_061.md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77" y="4591406"/>
            <a:ext cx="1737655" cy="178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blender3d.org.ua/gallery/iwe/upload/2665-FlowerZ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0" r="13851"/>
          <a:stretch/>
        </p:blipFill>
        <p:spPr bwMode="auto">
          <a:xfrm>
            <a:off x="5195886" y="3344906"/>
            <a:ext cx="1686353" cy="18729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72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Pictures\R0N376CAE3GNVACASF1778CATJO3CECA3OFP15CA2N65DQCAZ1HXHFCA70MDXECA7DVRSQCAF74RYBCALQCDLFCAROZIXGCAJOUFCACAE8NC5PCADIKGC3CAUK7HB4CAHK20WLCA9DYPD6CAK5I1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педагогических ситуаций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/>
              <a:t>1.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 лесной поляне играют четверо детей от пяти до семи лет. Самый маленький кричит: «Давайте поймаем бабочку и подожжем ей крылья!». Мужчина, идущий мимо и слышавший этот призыв, останавливает мальчика и спрашивает: «Зачем же вам поджигать бабочке крылышки?» Тот отвечает «Просто так…»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Чем можно объяснить такую жестокость детей? Каковы методы и приемы воспитания у дошкольников бережного отношения к природе?)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0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Pictures\R0N376CAE3GNVACASF1778CATJO3CECA3OFP15CA2N65DQCAZ1HXHFCA70MDXECA7DVRSQCAF74RYBCALQCDLFCAROZIXGCAJOUFCACAE8NC5PCADIKGC3CAUK7HB4CAHK20WLCA9DYPD6CAK5I1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1926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500" b="1" dirty="0"/>
              <a:t>2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. Ира шла домой из детского сада через парк, засаженный кустами смородины, и громко рассказывала маме, как они всей группой поливали их здесь. Но мать была занята собственными мыслями. </a:t>
            </a:r>
          </a:p>
          <a:p>
            <a:pPr marL="0" indent="0"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– Почему ты меня не слушаешь? – спросила Ира и вырвала руку. </a:t>
            </a:r>
          </a:p>
          <a:p>
            <a:pPr marL="0" indent="0"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– Это что еще за капризы?! – вспыхнула мать, сломав молодую ветку смородины, хлестнула ей девочку. А потом зло бросила: – Кому нужны твои хлопоты, это же просто детская игра! Без тебя хватит охранников природы. </a:t>
            </a:r>
            <a:r>
              <a:rPr lang="ru-RU" sz="3800" b="1" i="1" dirty="0">
                <a:latin typeface="Times New Roman" pitchFamily="18" charset="0"/>
                <a:cs typeface="Times New Roman" pitchFamily="18" charset="0"/>
              </a:rPr>
              <a:t>(Какие негативные последствия могут быть у поступка матери?)</a:t>
            </a:r>
          </a:p>
          <a:p>
            <a:pPr marL="0" indent="0">
              <a:buNone/>
            </a:pPr>
            <a:r>
              <a:rPr lang="ru-RU" sz="40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41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Pictures\VH4LK8CA7ZS87HCA8QTLMYCA8QDGTNCA862C8ICA0948TCCA7170T9CA5NP1DGCAP9RS3HCA3QKL3UCAPUT9AWCA90LJA2CA90FFSLCA6W01E9CACNBC9SCA148AY1CA1AOZGFCAD9BEW2CADFX4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Вы идете на работу. На дорожке мирно беседуют две мамы. В это время их дети неподалеку ломают ветки молодого деревца. У обеих в руках уже по большой охапке. 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(Как вы думаете, дети просто непослушны или им никто не говорил о том, что нельзя приносить вред растениям? Вы молча пройдете мимо, в душе осуждая матерей (детей), или остановитесь и поговорите с матерями (детьми)?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835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Pictures\VH4LK8CA7ZS87HCA8QTLMYCA8QDGTNCA862C8ICA0948TCCA7170T9CA5NP1DGCAP9RS3HCA3QKL3UCAPUT9AWCA90LJA2CA90FFSLCA6W01E9CACNBC9SCA148AY1CA1AOZGFCAD9BEW2CADFX4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Сынишка подходит к матери, которая стирает белье: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Мамочка, поехали сегодня в лес, там птичкам есть нечего. Мы им корм отвезем. 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Займись чем-нибудь, сынок, ты видишь, я занята, - отвечает она.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(Как бы вы поступили в данной ситуации?)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/>
              <a:t> 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6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Pictures\VH4LK8CA7ZS87HCA8QTLMYCA8QDGTNCA862C8ICA0948TCCA7170T9CA5NP1DGCAP9RS3HCA3QKL3UCAPUT9AWCA90LJA2CA90FFSLCA6W01E9CACNBC9SCA148AY1CA1AOZGFCAD9BEW2CADFX4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«Узнай по описанию»</a:t>
            </a:r>
            <a:r>
              <a:rPr lang="ru-RU" sz="3600" dirty="0">
                <a:solidFill>
                  <a:srgbClr val="0000FF"/>
                </a:solidFill>
              </a:rPr>
              <a:t/>
            </a:r>
            <a:br>
              <a:rPr lang="ru-RU" sz="3600" dirty="0">
                <a:solidFill>
                  <a:srgbClr val="0000FF"/>
                </a:solidFill>
              </a:rPr>
            </a:b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«Эта птица отличается большой головой, коротким клювом. Оперение землистого цвета. Среда обитания – открытые области: поля, пустыни, степи, леса. Это одна из первых птиц, появляющихся у нас весной и остающихся до глубокой осени. Они обладают способностью подражать пению других птиц. Песнь этой птицы – звонкая, переливчатая трель. Поет в воздухе, на лету. Пища состоит из насекомых, хлебных зерен, семян растений»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565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Pictures\R0N376CAE3GNVACASF1778CATJO3CECA3OFP15CA2N65DQCAZ1HXHFCA70MDXECA7DVRSQCAF74RYBCALQCDLFCAROZIXGCAJOUFCACAE8NC5PCADIKGC3CAUK7HB4CAHK20WLCA9DYPD6CAK5I1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6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 птица боевая, хищник. Верхняя сторона тела черновато-серая, нижняя – белая с рыжевато-красными линиями. В Европе водится повсеместно, избирает всякого рода леса, особенно в гористых местностях, и, не избегая человека. Все мелкие птицы хорошо знают и боятся этого опаснейшего врага. При нападении часто дает промах, но зато случается, что он схватывает сразу по 2 птицы»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4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D7EOXGCA1ANN4PCAR94LGACAKLTEJ7CAWAG9K9CAXCVVZQCA2FAC25CAXRE69CCAF0ENF8CAPX52F9CARX998HCAX09BYFCA9FSEIOCAPYNF4ICATRLH1FCA4IJ448CAEAM7O8CAN2NKVWCAC8BS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темы</a:t>
            </a:r>
          </a:p>
          <a:p>
            <a:pPr marL="0" indent="0">
              <a:buNone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«Детская мультипликация как средство познавательного, речевого, экологического развития детей»  (составление мультика с детьми из опыта работы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>
              <a:buNone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как средство обучения в ДОУ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(Д/С № 4, 5,10); 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Деловая игра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Экология рядом с нами»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033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Pictures\TMY1BNCASSQ19TCACXNXDKCAAHN1VTCAUQTL3QCAUH7IJ5CAFAMHU4CA6YD6N5CAL32X9NCA9G1I8UCA4M34ZRCAVZ5T2YCA6GU0EKCAQU9SCQCAUXNFP4CAG61GH3CAX9P4GMCADKA3VRCAW262Q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429000"/>
            <a:ext cx="7272808" cy="26971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Земля наш родной и единственный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дом,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пусть Мир и Счастье поселятся в нем!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Планету Земля сохранить мы должны,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Иначе просто не будет Земли!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7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Pictures\B90KDTCAIZAK2BCAT92YJOCA0L6ED2CAI9535PCAJK6UDDCAMP0KLVCA3T72B5CAUO7LXKCAOOVYL6CA4P0F9ZCA0GO2DICANE5Z6VCAIRRN13CA81GHD3CAY7C0ZXCA39CUP9CAP5Z4LACAEH497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8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G5DC5BCANGF48PCAO0DVF9CA6GBDS4CAI9CP6KCALP7S5FCADDVBBRCAKDKF5RCAHPQN42CATFJYMUCAZ4YKIZCA3U496ZCACZ8FU5CA0RQ8UKCAG7RZJ9CA7T3USNCAR9JKBOCA9M0E26CALMFKV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5626968" cy="3240360"/>
          </a:xfrm>
        </p:spPr>
        <p:txBody>
          <a:bodyPr>
            <a:normAutofit/>
          </a:bodyPr>
          <a:lstStyle/>
          <a:p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Деловая игра </a:t>
            </a: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Экология рядом с нами» </a:t>
            </a:r>
            <a:br>
              <a:rPr lang="ru-RU" sz="3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2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58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RC2OTKCAGP7SHPCAY1SP6ICAP9Q82LCALMK7R9CA17PTA3CATF014DCA61O3UVCA3B87TCCATYTXIACAVAWK1DCA8C694FCAZ6XM0HCAQFWID4CA384RPYCAM11G92CAE251JICANRQG3QCA9WZ8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20888"/>
            <a:ext cx="7571184" cy="37052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3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вспоминаешь не страну большую,</a:t>
            </a:r>
          </a:p>
          <a:p>
            <a:pPr marL="0" indent="0" algn="ctr">
              <a:buNone/>
            </a:pPr>
            <a:r>
              <a:rPr lang="ru-RU" sz="3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Какую ты изъездил и узнал.</a:t>
            </a:r>
          </a:p>
          <a:p>
            <a:pPr marL="0" indent="0" algn="ctr">
              <a:buNone/>
            </a:pPr>
            <a:r>
              <a:rPr lang="ru-RU" sz="3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вспоминаешь Родину – такую,</a:t>
            </a:r>
          </a:p>
          <a:p>
            <a:pPr marL="0" indent="0" algn="ctr">
              <a:buNone/>
            </a:pPr>
            <a:r>
              <a:rPr lang="ru-RU" sz="3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её ты в детстве увидал!</a:t>
            </a:r>
          </a:p>
          <a:p>
            <a:pPr marL="0" indent="0">
              <a:buNone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0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B01YWTCANGDUHICAJ08MMECABJGARKCAC78U97CAILKG8GCA8N45FTCA70LD3QCA5AAGUSCA9YOT10CA0YOPBOCAYIRG45CAZJSPQMCAOIZOGCCAP9ZVB5CADQN7Y8CAEAYZU1CAR8IB63CATZCY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слове ФОКУС букву О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Замени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мгновение –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узнаешь ты его.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 растение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38437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Pictures\B01YWTCANGDUHICAJ08MMECABJGARKCAC78U97CAILKG8GCA8N45FTCA70LD3QCA5AAGUSCA9YOT10CA0YOPBOCAYIRG45CAZJSPQMCAOIZOGCCAP9ZVB5CADQN7Y8CAEAYZU1CAR8IB63CATZCY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Хотели детишки от мамы удрать,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сумела их удержать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                                                     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так и висят те пучки – малолетки.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нитях зеленых растения – детки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96952"/>
            <a:ext cx="33843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Pictures\B01YWTCANGDUHICAJ08MMECABJGARKCAC78U97CAILKG8GCA8N45FTCA70LD3QCA5AAGUSCA9YOT10CA0YOPBOCAYIRG45CAZJSPQMCAOIZOGCCAP9ZVB5CADQN7Y8CAEAYZU1CAR8IB63CATZCY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листьев огоньки –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Ваньки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мокрого цветки.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прозвал его народ.    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Много он водички пьет.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 как правильно назвать – 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Постарайся угадать </a:t>
            </a:r>
          </a:p>
          <a:p>
            <a:endParaRPr lang="ru-RU" sz="2800" dirty="0"/>
          </a:p>
        </p:txBody>
      </p:sp>
      <p:pic>
        <p:nvPicPr>
          <p:cNvPr id="4" name="Рисунок 3" descr="https://landas.ru/wp-content/uploads/2017/08/balzamin-v-gorhk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2808312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6098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Pictures\R0N376CAE3GNVACASF1778CATJO3CECA3OFP15CA2N65DQCAZ1HXHFCA70MDXECA7DVRSQCAF74RYBCALQCDLFCAROZIXGCAJOUFCACAE8NC5PCADIKGC3CAUK7HB4CAHK20WLCA9DYPD6CAK5I1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03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меня растет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лиан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кадке около дивана.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Листья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нее резные,</a:t>
            </a:r>
          </a:p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 В них окошечки сквозные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roflorist.ru/images/Proflorist/articles/36-img-4.jpg"/>
          <p:cNvPicPr/>
          <p:nvPr/>
        </p:nvPicPr>
        <p:blipFill>
          <a:blip r:embed="rId3" cstate="print">
            <a:clrChange>
              <a:clrFrom>
                <a:srgbClr val="EAE9E7"/>
              </a:clrFrom>
              <a:clrTo>
                <a:srgbClr val="EAE9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16835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5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Pictures\R0N376CAE3GNVACASF1778CATJO3CECA3OFP15CA2N65DQCAZ1HXHFCA70MDXECA7DVRSQCAF74RYBCALQCDLFCAROZIXGCAJOUFCACAE8NC5PCADIKGC3CAUK7HB4CAHK20WLCA9DYPD6CAK5I1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листка – на удивленье –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вырастить растение.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сорву цветок – не жалко,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новая … </a:t>
            </a:r>
          </a:p>
          <a:p>
            <a:endParaRPr lang="ru-RU" dirty="0"/>
          </a:p>
        </p:txBody>
      </p:sp>
      <p:pic>
        <p:nvPicPr>
          <p:cNvPr id="4" name="Рисунок 3" descr="http://redflower.com.ua/houseplants/images/portfolio/63-b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514676" cy="3576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9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680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«Экология рядом с нами»</vt:lpstr>
      <vt:lpstr>Презентация PowerPoint</vt:lpstr>
      <vt:lpstr>Деловая игра   «Экология рядом с нами»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«Музыкальный калейдоскоп» </vt:lpstr>
      <vt:lpstr>Решение педагогических ситуаций</vt:lpstr>
      <vt:lpstr>Презентация PowerPoint</vt:lpstr>
      <vt:lpstr>Презентация PowerPoint</vt:lpstr>
      <vt:lpstr>Презентация PowerPoint</vt:lpstr>
      <vt:lpstr>«Узнай по описанию» 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21</cp:revision>
  <dcterms:created xsi:type="dcterms:W3CDTF">2018-02-25T23:30:13Z</dcterms:created>
  <dcterms:modified xsi:type="dcterms:W3CDTF">2018-02-27T23:32:55Z</dcterms:modified>
</cp:coreProperties>
</file>