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4660"/>
  </p:normalViewPr>
  <p:slideViewPr>
    <p:cSldViewPr snapToGrid="0">
      <p:cViewPr varScale="1">
        <p:scale>
          <a:sx n="99" d="100"/>
          <a:sy n="99" d="100"/>
        </p:scale>
        <p:origin x="1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78422-A20B-4D4E-933B-EE5332D31083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D674FD-84EE-467C-8C1B-730E75FB269C}">
      <dgm:prSet phldrT="[Текст]" custT="1"/>
      <dgm:spPr/>
      <dgm:t>
        <a:bodyPr/>
        <a:lstStyle/>
        <a:p>
          <a:r>
            <a:rPr lang="ru-RU" sz="4400" b="1" dirty="0" smtClean="0"/>
            <a:t>Поисковая деятельность</a:t>
          </a:r>
          <a:endParaRPr lang="ru-RU" sz="4400" b="1" dirty="0"/>
        </a:p>
      </dgm:t>
    </dgm:pt>
    <dgm:pt modelId="{54765A71-EB57-42FB-8FB9-09BAA3EF98E2}" type="parTrans" cxnId="{B4055D74-C586-41B9-AB2F-B1E59CF2A677}">
      <dgm:prSet/>
      <dgm:spPr/>
      <dgm:t>
        <a:bodyPr/>
        <a:lstStyle/>
        <a:p>
          <a:endParaRPr lang="ru-RU"/>
        </a:p>
      </dgm:t>
    </dgm:pt>
    <dgm:pt modelId="{5BF28B94-44CC-42E4-B723-0942B3036C43}" type="sibTrans" cxnId="{B4055D74-C586-41B9-AB2F-B1E59CF2A677}">
      <dgm:prSet/>
      <dgm:spPr/>
      <dgm:t>
        <a:bodyPr/>
        <a:lstStyle/>
        <a:p>
          <a:endParaRPr lang="ru-RU"/>
        </a:p>
      </dgm:t>
    </dgm:pt>
    <dgm:pt modelId="{91DA00EC-0D03-4782-A3C3-07352A48A14A}">
      <dgm:prSet phldrT="[Текст]" custT="1"/>
      <dgm:spPr/>
      <dgm:t>
        <a:bodyPr/>
        <a:lstStyle/>
        <a:p>
          <a:r>
            <a:rPr lang="ru-RU" sz="4400" b="1" dirty="0" smtClean="0"/>
            <a:t>Викторины</a:t>
          </a:r>
          <a:endParaRPr lang="ru-RU" sz="4400" b="1" dirty="0"/>
        </a:p>
      </dgm:t>
    </dgm:pt>
    <dgm:pt modelId="{41FFB682-44BA-4543-9BAA-42A4983CDF48}" type="parTrans" cxnId="{2B3992D3-7EBA-4DCD-BEB7-23A9CAD1032E}">
      <dgm:prSet/>
      <dgm:spPr/>
      <dgm:t>
        <a:bodyPr/>
        <a:lstStyle/>
        <a:p>
          <a:endParaRPr lang="ru-RU"/>
        </a:p>
      </dgm:t>
    </dgm:pt>
    <dgm:pt modelId="{432AFE27-ED6C-4A5A-A832-7206174C6EA5}" type="sibTrans" cxnId="{2B3992D3-7EBA-4DCD-BEB7-23A9CAD1032E}">
      <dgm:prSet/>
      <dgm:spPr/>
      <dgm:t>
        <a:bodyPr/>
        <a:lstStyle/>
        <a:p>
          <a:endParaRPr lang="ru-RU"/>
        </a:p>
      </dgm:t>
    </dgm:pt>
    <dgm:pt modelId="{32C19FEA-52D9-458A-9FD6-D38D703B577F}">
      <dgm:prSet phldrT="[Текст]" custT="1"/>
      <dgm:spPr/>
      <dgm:t>
        <a:bodyPr/>
        <a:lstStyle/>
        <a:p>
          <a:r>
            <a:rPr lang="ru-RU" sz="4400" b="1" dirty="0" smtClean="0"/>
            <a:t>ФЦКМ</a:t>
          </a:r>
          <a:endParaRPr lang="ru-RU" sz="4400" b="1" dirty="0"/>
        </a:p>
      </dgm:t>
    </dgm:pt>
    <dgm:pt modelId="{FAA43047-6E46-41CC-81BB-223FA3772760}" type="parTrans" cxnId="{ECBACCA9-38A3-407F-A1E0-F7EA5F35089F}">
      <dgm:prSet/>
      <dgm:spPr/>
      <dgm:t>
        <a:bodyPr/>
        <a:lstStyle/>
        <a:p>
          <a:endParaRPr lang="ru-RU"/>
        </a:p>
      </dgm:t>
    </dgm:pt>
    <dgm:pt modelId="{A0781CF5-9F90-4AA3-9C2C-DA730B111396}" type="sibTrans" cxnId="{ECBACCA9-38A3-407F-A1E0-F7EA5F35089F}">
      <dgm:prSet/>
      <dgm:spPr/>
      <dgm:t>
        <a:bodyPr/>
        <a:lstStyle/>
        <a:p>
          <a:endParaRPr lang="ru-RU"/>
        </a:p>
      </dgm:t>
    </dgm:pt>
    <dgm:pt modelId="{2AF6CA4E-2732-4271-A026-E89B93BD2597}">
      <dgm:prSet custT="1"/>
      <dgm:spPr/>
      <dgm:t>
        <a:bodyPr/>
        <a:lstStyle/>
        <a:p>
          <a:r>
            <a:rPr lang="ru-RU" sz="4400" b="1" i="0" dirty="0" smtClean="0"/>
            <a:t>Беседы</a:t>
          </a:r>
          <a:endParaRPr lang="ru-RU" sz="4400" b="1" i="0" dirty="0"/>
        </a:p>
      </dgm:t>
    </dgm:pt>
    <dgm:pt modelId="{770D5D2F-B29B-4C55-AE3E-2FCA498896D9}" type="parTrans" cxnId="{5DEEEEFA-83AF-4B44-AE70-53EB73E75BF1}">
      <dgm:prSet/>
      <dgm:spPr/>
      <dgm:t>
        <a:bodyPr/>
        <a:lstStyle/>
        <a:p>
          <a:endParaRPr lang="ru-RU"/>
        </a:p>
      </dgm:t>
    </dgm:pt>
    <dgm:pt modelId="{77371440-557C-4E7C-843A-B4040C40345E}" type="sibTrans" cxnId="{5DEEEEFA-83AF-4B44-AE70-53EB73E75BF1}">
      <dgm:prSet/>
      <dgm:spPr/>
      <dgm:t>
        <a:bodyPr/>
        <a:lstStyle/>
        <a:p>
          <a:endParaRPr lang="ru-RU"/>
        </a:p>
      </dgm:t>
    </dgm:pt>
    <dgm:pt modelId="{BE6D5699-ABA4-488D-B23B-FE4CEB650B03}">
      <dgm:prSet custT="1"/>
      <dgm:spPr/>
      <dgm:t>
        <a:bodyPr/>
        <a:lstStyle/>
        <a:p>
          <a:r>
            <a:rPr lang="ru-RU" sz="4400" b="1" dirty="0" smtClean="0"/>
            <a:t>Виртуальные экскурсии </a:t>
          </a:r>
          <a:endParaRPr lang="ru-RU" sz="4400" b="1" dirty="0"/>
        </a:p>
      </dgm:t>
    </dgm:pt>
    <dgm:pt modelId="{714858B0-4DF0-400C-9379-C4018D335884}" type="parTrans" cxnId="{8D82C081-E369-4574-82E2-51D164090D22}">
      <dgm:prSet/>
      <dgm:spPr/>
      <dgm:t>
        <a:bodyPr/>
        <a:lstStyle/>
        <a:p>
          <a:endParaRPr lang="ru-RU"/>
        </a:p>
      </dgm:t>
    </dgm:pt>
    <dgm:pt modelId="{8E3401A7-83AF-4BCA-9465-39B77DACE61D}" type="sibTrans" cxnId="{8D82C081-E369-4574-82E2-51D164090D22}">
      <dgm:prSet/>
      <dgm:spPr/>
      <dgm:t>
        <a:bodyPr/>
        <a:lstStyle/>
        <a:p>
          <a:endParaRPr lang="ru-RU"/>
        </a:p>
      </dgm:t>
    </dgm:pt>
    <dgm:pt modelId="{CDB22C73-C51B-4E82-BF67-4E721A0F0416}" type="pres">
      <dgm:prSet presAssocID="{51778422-A20B-4D4E-933B-EE5332D3108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415F4A-6090-4BDF-A87A-0C830F210955}" type="pres">
      <dgm:prSet presAssocID="{F5D674FD-84EE-467C-8C1B-730E75FB269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88587-BAFE-461C-8767-7406339123F2}" type="pres">
      <dgm:prSet presAssocID="{5BF28B94-44CC-42E4-B723-0942B3036C43}" presName="sibTrans" presStyleCnt="0"/>
      <dgm:spPr/>
    </dgm:pt>
    <dgm:pt modelId="{044B8227-B850-4FD3-81C7-63814DC3A077}" type="pres">
      <dgm:prSet presAssocID="{32C19FEA-52D9-458A-9FD6-D38D703B577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69509-983A-48CB-8634-CD40A3E21EF8}" type="pres">
      <dgm:prSet presAssocID="{A0781CF5-9F90-4AA3-9C2C-DA730B111396}" presName="sibTrans" presStyleCnt="0"/>
      <dgm:spPr/>
    </dgm:pt>
    <dgm:pt modelId="{3E5ECBA3-E0D9-4E56-9EDA-47F468F68364}" type="pres">
      <dgm:prSet presAssocID="{2AF6CA4E-2732-4271-A026-E89B93BD259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BF7765-EBAC-4AB3-9ABB-78F2CDB53BA7}" type="pres">
      <dgm:prSet presAssocID="{77371440-557C-4E7C-843A-B4040C40345E}" presName="sibTrans" presStyleCnt="0"/>
      <dgm:spPr/>
    </dgm:pt>
    <dgm:pt modelId="{6D20A74B-5948-4286-891C-015395F5CCD0}" type="pres">
      <dgm:prSet presAssocID="{91DA00EC-0D03-4782-A3C3-07352A48A14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51481-80DD-4F58-9E1D-E8DEA01E89D8}" type="pres">
      <dgm:prSet presAssocID="{432AFE27-ED6C-4A5A-A832-7206174C6EA5}" presName="sibTrans" presStyleCnt="0"/>
      <dgm:spPr/>
    </dgm:pt>
    <dgm:pt modelId="{4058C7A6-26D2-477B-A0C0-2665C6B32E58}" type="pres">
      <dgm:prSet presAssocID="{BE6D5699-ABA4-488D-B23B-FE4CEB650B0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39F0D4-21E6-4687-A9C6-3C97C0B232B1}" type="presOf" srcId="{BE6D5699-ABA4-488D-B23B-FE4CEB650B03}" destId="{4058C7A6-26D2-477B-A0C0-2665C6B32E58}" srcOrd="0" destOrd="0" presId="urn:microsoft.com/office/officeart/2005/8/layout/default"/>
    <dgm:cxn modelId="{B4055D74-C586-41B9-AB2F-B1E59CF2A677}" srcId="{51778422-A20B-4D4E-933B-EE5332D31083}" destId="{F5D674FD-84EE-467C-8C1B-730E75FB269C}" srcOrd="0" destOrd="0" parTransId="{54765A71-EB57-42FB-8FB9-09BAA3EF98E2}" sibTransId="{5BF28B94-44CC-42E4-B723-0942B3036C43}"/>
    <dgm:cxn modelId="{056F44B2-E6A3-454F-B055-70E6D4EC6EE8}" type="presOf" srcId="{2AF6CA4E-2732-4271-A026-E89B93BD2597}" destId="{3E5ECBA3-E0D9-4E56-9EDA-47F468F68364}" srcOrd="0" destOrd="0" presId="urn:microsoft.com/office/officeart/2005/8/layout/default"/>
    <dgm:cxn modelId="{5FAC6852-F747-428A-9EF3-119368BECFA1}" type="presOf" srcId="{F5D674FD-84EE-467C-8C1B-730E75FB269C}" destId="{12415F4A-6090-4BDF-A87A-0C830F210955}" srcOrd="0" destOrd="0" presId="urn:microsoft.com/office/officeart/2005/8/layout/default"/>
    <dgm:cxn modelId="{2B3992D3-7EBA-4DCD-BEB7-23A9CAD1032E}" srcId="{51778422-A20B-4D4E-933B-EE5332D31083}" destId="{91DA00EC-0D03-4782-A3C3-07352A48A14A}" srcOrd="3" destOrd="0" parTransId="{41FFB682-44BA-4543-9BAA-42A4983CDF48}" sibTransId="{432AFE27-ED6C-4A5A-A832-7206174C6EA5}"/>
    <dgm:cxn modelId="{8C01F3A2-AFF9-42AE-89B1-6D6D46BDDD40}" type="presOf" srcId="{32C19FEA-52D9-458A-9FD6-D38D703B577F}" destId="{044B8227-B850-4FD3-81C7-63814DC3A077}" srcOrd="0" destOrd="0" presId="urn:microsoft.com/office/officeart/2005/8/layout/default"/>
    <dgm:cxn modelId="{5DEEEEFA-83AF-4B44-AE70-53EB73E75BF1}" srcId="{51778422-A20B-4D4E-933B-EE5332D31083}" destId="{2AF6CA4E-2732-4271-A026-E89B93BD2597}" srcOrd="2" destOrd="0" parTransId="{770D5D2F-B29B-4C55-AE3E-2FCA498896D9}" sibTransId="{77371440-557C-4E7C-843A-B4040C40345E}"/>
    <dgm:cxn modelId="{9B06BA9B-EAD1-49DB-8D89-45062CE5D06A}" type="presOf" srcId="{91DA00EC-0D03-4782-A3C3-07352A48A14A}" destId="{6D20A74B-5948-4286-891C-015395F5CCD0}" srcOrd="0" destOrd="0" presId="urn:microsoft.com/office/officeart/2005/8/layout/default"/>
    <dgm:cxn modelId="{ECBACCA9-38A3-407F-A1E0-F7EA5F35089F}" srcId="{51778422-A20B-4D4E-933B-EE5332D31083}" destId="{32C19FEA-52D9-458A-9FD6-D38D703B577F}" srcOrd="1" destOrd="0" parTransId="{FAA43047-6E46-41CC-81BB-223FA3772760}" sibTransId="{A0781CF5-9F90-4AA3-9C2C-DA730B111396}"/>
    <dgm:cxn modelId="{8D82C081-E369-4574-82E2-51D164090D22}" srcId="{51778422-A20B-4D4E-933B-EE5332D31083}" destId="{BE6D5699-ABA4-488D-B23B-FE4CEB650B03}" srcOrd="4" destOrd="0" parTransId="{714858B0-4DF0-400C-9379-C4018D335884}" sibTransId="{8E3401A7-83AF-4BCA-9465-39B77DACE61D}"/>
    <dgm:cxn modelId="{6854F1F6-49BF-47E6-BCCB-3ED25B360683}" type="presOf" srcId="{51778422-A20B-4D4E-933B-EE5332D31083}" destId="{CDB22C73-C51B-4E82-BF67-4E721A0F0416}" srcOrd="0" destOrd="0" presId="urn:microsoft.com/office/officeart/2005/8/layout/default"/>
    <dgm:cxn modelId="{411F3E6E-F07B-4FEB-8B8A-9D4BAC05A5F2}" type="presParOf" srcId="{CDB22C73-C51B-4E82-BF67-4E721A0F0416}" destId="{12415F4A-6090-4BDF-A87A-0C830F210955}" srcOrd="0" destOrd="0" presId="urn:microsoft.com/office/officeart/2005/8/layout/default"/>
    <dgm:cxn modelId="{971F6CDC-B40A-4719-8582-BA1D883C2DEF}" type="presParOf" srcId="{CDB22C73-C51B-4E82-BF67-4E721A0F0416}" destId="{81288587-BAFE-461C-8767-7406339123F2}" srcOrd="1" destOrd="0" presId="urn:microsoft.com/office/officeart/2005/8/layout/default"/>
    <dgm:cxn modelId="{E108C13E-5E52-4931-8FDA-EFFC001935F5}" type="presParOf" srcId="{CDB22C73-C51B-4E82-BF67-4E721A0F0416}" destId="{044B8227-B850-4FD3-81C7-63814DC3A077}" srcOrd="2" destOrd="0" presId="urn:microsoft.com/office/officeart/2005/8/layout/default"/>
    <dgm:cxn modelId="{D0D320CE-2A20-4A71-9D22-9FB8493DB22C}" type="presParOf" srcId="{CDB22C73-C51B-4E82-BF67-4E721A0F0416}" destId="{61B69509-983A-48CB-8634-CD40A3E21EF8}" srcOrd="3" destOrd="0" presId="urn:microsoft.com/office/officeart/2005/8/layout/default"/>
    <dgm:cxn modelId="{BF54FC33-10F1-4A7F-B9A0-737D892AFCD7}" type="presParOf" srcId="{CDB22C73-C51B-4E82-BF67-4E721A0F0416}" destId="{3E5ECBA3-E0D9-4E56-9EDA-47F468F68364}" srcOrd="4" destOrd="0" presId="urn:microsoft.com/office/officeart/2005/8/layout/default"/>
    <dgm:cxn modelId="{319AD79A-9121-4FE2-9706-08BB9516E5F6}" type="presParOf" srcId="{CDB22C73-C51B-4E82-BF67-4E721A0F0416}" destId="{61BF7765-EBAC-4AB3-9ABB-78F2CDB53BA7}" srcOrd="5" destOrd="0" presId="urn:microsoft.com/office/officeart/2005/8/layout/default"/>
    <dgm:cxn modelId="{A09D863A-7835-4EC7-AC10-E7DFD58AC3F3}" type="presParOf" srcId="{CDB22C73-C51B-4E82-BF67-4E721A0F0416}" destId="{6D20A74B-5948-4286-891C-015395F5CCD0}" srcOrd="6" destOrd="0" presId="urn:microsoft.com/office/officeart/2005/8/layout/default"/>
    <dgm:cxn modelId="{948B47F3-EF2D-4B1F-863C-E5CEBF7160D0}" type="presParOf" srcId="{CDB22C73-C51B-4E82-BF67-4E721A0F0416}" destId="{2DA51481-80DD-4F58-9E1D-E8DEA01E89D8}" srcOrd="7" destOrd="0" presId="urn:microsoft.com/office/officeart/2005/8/layout/default"/>
    <dgm:cxn modelId="{603FE76E-E9DE-4BF2-83EF-B8A2935F0D55}" type="presParOf" srcId="{CDB22C73-C51B-4E82-BF67-4E721A0F0416}" destId="{4058C7A6-26D2-477B-A0C0-2665C6B32E5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15F4A-6090-4BDF-A87A-0C830F210955}">
      <dsp:nvSpPr>
        <dsp:cNvPr id="0" name=""/>
        <dsp:cNvSpPr/>
      </dsp:nvSpPr>
      <dsp:spPr>
        <a:xfrm>
          <a:off x="0" y="271749"/>
          <a:ext cx="3750128" cy="22500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Поисковая деятельность</a:t>
          </a:r>
          <a:endParaRPr lang="ru-RU" sz="4400" b="1" kern="1200" dirty="0"/>
        </a:p>
      </dsp:txBody>
      <dsp:txXfrm>
        <a:off x="0" y="271749"/>
        <a:ext cx="3750128" cy="2250077"/>
      </dsp:txXfrm>
    </dsp:sp>
    <dsp:sp modelId="{044B8227-B850-4FD3-81C7-63814DC3A077}">
      <dsp:nvSpPr>
        <dsp:cNvPr id="0" name=""/>
        <dsp:cNvSpPr/>
      </dsp:nvSpPr>
      <dsp:spPr>
        <a:xfrm>
          <a:off x="4125141" y="271749"/>
          <a:ext cx="3750128" cy="2250077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ФЦКМ</a:t>
          </a:r>
          <a:endParaRPr lang="ru-RU" sz="4400" b="1" kern="1200" dirty="0"/>
        </a:p>
      </dsp:txBody>
      <dsp:txXfrm>
        <a:off x="4125141" y="271749"/>
        <a:ext cx="3750128" cy="2250077"/>
      </dsp:txXfrm>
    </dsp:sp>
    <dsp:sp modelId="{3E5ECBA3-E0D9-4E56-9EDA-47F468F68364}">
      <dsp:nvSpPr>
        <dsp:cNvPr id="0" name=""/>
        <dsp:cNvSpPr/>
      </dsp:nvSpPr>
      <dsp:spPr>
        <a:xfrm>
          <a:off x="8250283" y="271749"/>
          <a:ext cx="3750128" cy="2250077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0" kern="1200" dirty="0" smtClean="0"/>
            <a:t>Беседы</a:t>
          </a:r>
          <a:endParaRPr lang="ru-RU" sz="4400" b="1" i="0" kern="1200" dirty="0"/>
        </a:p>
      </dsp:txBody>
      <dsp:txXfrm>
        <a:off x="8250283" y="271749"/>
        <a:ext cx="3750128" cy="2250077"/>
      </dsp:txXfrm>
    </dsp:sp>
    <dsp:sp modelId="{6D20A74B-5948-4286-891C-015395F5CCD0}">
      <dsp:nvSpPr>
        <dsp:cNvPr id="0" name=""/>
        <dsp:cNvSpPr/>
      </dsp:nvSpPr>
      <dsp:spPr>
        <a:xfrm>
          <a:off x="2062570" y="2896839"/>
          <a:ext cx="3750128" cy="2250077"/>
        </a:xfrm>
        <a:prstGeom prst="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Викторины</a:t>
          </a:r>
          <a:endParaRPr lang="ru-RU" sz="4400" b="1" kern="1200" dirty="0"/>
        </a:p>
      </dsp:txBody>
      <dsp:txXfrm>
        <a:off x="2062570" y="2896839"/>
        <a:ext cx="3750128" cy="2250077"/>
      </dsp:txXfrm>
    </dsp:sp>
    <dsp:sp modelId="{4058C7A6-26D2-477B-A0C0-2665C6B32E58}">
      <dsp:nvSpPr>
        <dsp:cNvPr id="0" name=""/>
        <dsp:cNvSpPr/>
      </dsp:nvSpPr>
      <dsp:spPr>
        <a:xfrm>
          <a:off x="6187712" y="2896839"/>
          <a:ext cx="3750128" cy="225007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Виртуальные экскурсии </a:t>
          </a:r>
          <a:endParaRPr lang="ru-RU" sz="4400" b="1" kern="1200" dirty="0"/>
        </a:p>
      </dsp:txBody>
      <dsp:txXfrm>
        <a:off x="6187712" y="2896839"/>
        <a:ext cx="3750128" cy="2250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31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14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6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9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1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5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31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34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99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86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D036C-2F87-4F69-BB65-1DE8DB4220EB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7E7CE-F51E-40E6-B18F-260DF4068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55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" y="1997839"/>
            <a:ext cx="12131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6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Образовательный проект </a:t>
            </a:r>
          </a:p>
          <a:p>
            <a:pPr algn="ctr">
              <a:spcAft>
                <a:spcPts val="0"/>
              </a:spcAft>
            </a:pPr>
            <a:r>
              <a:rPr lang="ru-RU" sz="6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6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Культурно-историческое наследие города Дальнереченска»</a:t>
            </a:r>
            <a:endParaRPr lang="ru-RU" sz="4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" y="69668"/>
            <a:ext cx="12161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Муниципальное бюджетное дошкольное образовательное учреждение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Центр развития ребёнка-детский сад №12» </a:t>
            </a:r>
            <a:endParaRPr lang="ru-RU" sz="2400" dirty="0" smtClean="0"/>
          </a:p>
          <a:p>
            <a:pPr algn="ctr"/>
            <a:r>
              <a:rPr lang="ru-RU" sz="2400" dirty="0" err="1" smtClean="0"/>
              <a:t>Дальнереченского</a:t>
            </a:r>
            <a:r>
              <a:rPr lang="ru-RU" sz="2400" dirty="0" smtClean="0"/>
              <a:t> </a:t>
            </a:r>
            <a:r>
              <a:rPr lang="ru-RU" sz="2400" dirty="0"/>
              <a:t>городского </a:t>
            </a:r>
            <a:r>
              <a:rPr lang="ru-RU" sz="2400" dirty="0" smtClean="0"/>
              <a:t>округа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16985" y="5511077"/>
            <a:ext cx="4244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Выполнила: </a:t>
            </a:r>
          </a:p>
          <a:p>
            <a:r>
              <a:rPr lang="ru-RU" sz="2400" dirty="0" smtClean="0"/>
              <a:t>Анкудимова Лариса Павловна,</a:t>
            </a:r>
          </a:p>
          <a:p>
            <a:r>
              <a:rPr lang="ru-RU" sz="2400" dirty="0"/>
              <a:t>в</a:t>
            </a:r>
            <a:r>
              <a:rPr lang="ru-RU" sz="2400" dirty="0" smtClean="0"/>
              <a:t>оспитатель высшей категории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70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+mj-lt"/>
              </a:rPr>
              <a:t>Заключение</a:t>
            </a:r>
            <a:endParaRPr lang="ru-RU" sz="5400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688" y="923330"/>
            <a:ext cx="7822624" cy="58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1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28288"/>
            <a:ext cx="12192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600" b="1" dirty="0" smtClean="0">
                <a:latin typeface="+mj-lt"/>
              </a:rPr>
              <a:t>Спасибо за внимание!</a:t>
            </a:r>
            <a:endParaRPr lang="ru-RU" sz="16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22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+mj-lt"/>
              </a:rPr>
              <a:t>Актуальность темы проекта </a:t>
            </a:r>
            <a:endParaRPr lang="ru-RU" sz="54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76" y="889844"/>
            <a:ext cx="120439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оспитание 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патриотических качеств у </a:t>
            </a: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 – ведущая задача современного дошкольного образования.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оспитание 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патриотизма </a:t>
            </a: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 осуществляется через изучение 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культурного и исторического наследия </a:t>
            </a: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своего города.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Повышается уровень 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исторического </a:t>
            </a: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образования.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оспитание 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любви к родному городу.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" y="1351508"/>
            <a:ext cx="120352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600" b="1" dirty="0" smtClean="0"/>
              <a:t>Цель проекта:</a:t>
            </a:r>
            <a:r>
              <a:rPr lang="ru-RU" sz="6600" dirty="0" smtClean="0"/>
              <a:t> изучить историю малой Родины и создать газету юных путешественников «Город, в котором я живу».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4797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+mj-lt"/>
              </a:rPr>
              <a:t>Задачи проекта</a:t>
            </a:r>
            <a:endParaRPr lang="ru-RU" sz="54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77" y="923330"/>
            <a:ext cx="120265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3600" dirty="0" smtClean="0"/>
              <a:t> Изучить историческое прошлое родного города.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600" dirty="0" smtClean="0"/>
              <a:t> Изучить достопримечательности местности.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600" dirty="0" smtClean="0"/>
              <a:t> Воспитывать у дошкольников гражданско-патриотические чувства любви к малой родине.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600" dirty="0" smtClean="0"/>
              <a:t> Формировать познавательный интерес к изучению исторического, культурного, природно-экологического наследия родного города через создание газеты юных путешественников «Город, в котором я живу».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600" dirty="0" smtClean="0"/>
              <a:t> Научиться анализировать информацию в рамках темы проекта и пользоваться ею.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989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+mj-lt"/>
              </a:rPr>
              <a:t>Ф</a:t>
            </a:r>
            <a:r>
              <a:rPr lang="ru-RU" sz="5400" b="1" dirty="0" smtClean="0">
                <a:latin typeface="+mj-lt"/>
              </a:rPr>
              <a:t>ормы работы</a:t>
            </a:r>
            <a:endParaRPr lang="ru-RU" sz="5400" b="1" dirty="0">
              <a:latin typeface="+mj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70896499"/>
              </p:ext>
            </p:extLst>
          </p:nvPr>
        </p:nvGraphicFramePr>
        <p:xfrm>
          <a:off x="78377" y="923330"/>
          <a:ext cx="120004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980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22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+mj-lt"/>
              </a:rPr>
              <a:t>Участники проекта</a:t>
            </a:r>
            <a:endParaRPr lang="ru-RU" sz="5400" b="1" dirty="0">
              <a:latin typeface="+mj-lt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88308" y="1036540"/>
            <a:ext cx="7815385" cy="14083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Воспитанники </a:t>
            </a:r>
          </a:p>
          <a:p>
            <a:pPr algn="ctr"/>
            <a:r>
              <a:rPr lang="ru-RU" sz="4000" b="1" dirty="0" smtClean="0"/>
              <a:t>МБДОУ «ЦРР – детский сад №12»</a:t>
            </a:r>
            <a:endParaRPr lang="ru-RU" sz="40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88307" y="2963091"/>
            <a:ext cx="7815385" cy="14717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Старшая группа №5</a:t>
            </a:r>
            <a:endParaRPr lang="ru-RU" sz="4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88307" y="4953001"/>
            <a:ext cx="7815385" cy="14630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25 человек </a:t>
            </a:r>
            <a:endParaRPr lang="ru-RU" sz="4400" b="1" dirty="0"/>
          </a:p>
        </p:txBody>
      </p:sp>
      <p:cxnSp>
        <p:nvCxnSpPr>
          <p:cNvPr id="15" name="Прямая со стрелкой 14"/>
          <p:cNvCxnSpPr>
            <a:stCxn id="11" idx="2"/>
            <a:endCxn id="12" idx="0"/>
          </p:cNvCxnSpPr>
          <p:nvPr/>
        </p:nvCxnSpPr>
        <p:spPr>
          <a:xfrm flipH="1">
            <a:off x="6096000" y="2444930"/>
            <a:ext cx="1" cy="5181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080760" y="4434840"/>
            <a:ext cx="0" cy="5181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04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+mj-lt"/>
              </a:rPr>
              <a:t>Краткое содержание проекта</a:t>
            </a:r>
            <a:endParaRPr lang="ru-RU" sz="5400" b="1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920" y="923328"/>
            <a:ext cx="768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3200" dirty="0"/>
              <a:t>С</a:t>
            </a:r>
            <a:r>
              <a:rPr lang="ru-RU" sz="3200" dirty="0" smtClean="0"/>
              <a:t>оставление плана работы.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200" dirty="0" smtClean="0"/>
              <a:t>Поиск информации в различных источниках.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200" dirty="0" smtClean="0"/>
              <a:t>Подготовка материалов и инструментов для реализации проекта.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200" dirty="0" smtClean="0"/>
              <a:t>Выполнение работы.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3200" dirty="0" smtClean="0"/>
              <a:t>Рефлексия.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144" y="3953718"/>
            <a:ext cx="3819646" cy="28647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451" y="923328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+mj-lt"/>
              </a:rPr>
              <a:t>Результат проекта</a:t>
            </a:r>
            <a:endParaRPr lang="ru-RU" sz="54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56357"/>
            <a:ext cx="76961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400" dirty="0" smtClean="0"/>
              <a:t>Создание газеты юных путешественников «Город, в котором я живу».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/>
              <a:t>Расширение знаний о истории возникновения города и памятных событиях, произошедших в нём.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Б</a:t>
            </a:r>
            <a:r>
              <a:rPr lang="ru-RU" sz="2400" dirty="0" smtClean="0"/>
              <a:t>ережное отношение к культурно-историческому наследию города.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У</a:t>
            </a:r>
            <a:r>
              <a:rPr lang="ru-RU" sz="2400" dirty="0" smtClean="0"/>
              <a:t>мение находить и анализировать информацию различными способами.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У</a:t>
            </a:r>
            <a:r>
              <a:rPr lang="ru-RU" sz="2400" dirty="0" smtClean="0"/>
              <a:t>мение оценить степень успешности своей деятельности.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У</a:t>
            </a:r>
            <a:r>
              <a:rPr lang="ru-RU" sz="2400" dirty="0" smtClean="0"/>
              <a:t>мение понимать причины возникающих затруднений и находить способы выхода из ситуации.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У</a:t>
            </a:r>
            <a:r>
              <a:rPr lang="ru-RU" sz="2400" dirty="0" smtClean="0"/>
              <a:t>мение оформлять свои мысли в устной форме.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У</a:t>
            </a:r>
            <a:r>
              <a:rPr lang="ru-RU" sz="2400" dirty="0" smtClean="0"/>
              <a:t>мение использовать полученные знания, умения и навыки в повседневной жизни.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693" y="856357"/>
            <a:ext cx="4162813" cy="57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+mj-lt"/>
              </a:rPr>
              <a:t>Заключение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769" y="1529080"/>
            <a:ext cx="4806461" cy="3992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4" y="1239520"/>
            <a:ext cx="3429000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335" y="1239520"/>
            <a:ext cx="34290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9A94C1E-76E1-42DD-A2F9-BCA25BDA571C}">
  <we:reference id="wa200003220" version="1.0.0.0" store="ru-RU" storeType="OMEX"/>
  <we:alternateReferences>
    <we:reference id="WA200003220" version="1.0.0.0" store="WA20000322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298</Words>
  <Application>Microsoft Office PowerPoint</Application>
  <PresentationFormat>Широкоэкранный</PresentationFormat>
  <Paragraphs>49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2022-12-24T12:30:29Z</dcterms:created>
  <dcterms:modified xsi:type="dcterms:W3CDTF">2023-05-14T12:29:35Z</dcterms:modified>
</cp:coreProperties>
</file>